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D6B5-D1CB-4507-91A4-2B0028687F70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D417-B69A-4258-B9C5-8E064C11C6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ie\Documents\consol jpeg\Consolidated allergy V3 KS 23-03-2012 after DR review jpeg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ie\Documents\consol jpeg\Consolidated allergy V3 KS 23-03-2012 after DR review jpeg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ie\Documents\consol jpeg\Consolidated allergy V3 KS 23-03-2012 after DR review jpeg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atie\Documents\consol jpeg\Consolidated allergy V3 KS 23-03-2012 after DR review jpeg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atie\Documents\consol jpeg\Consolidated allergy V3 KS 23-03-2012 after DR review jpeg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atie\Documents\consol jpeg\Consolidated allergy V3 KS 23-03-2012 after DR review jpeg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atie\Documents\consol jpeg\Consolidated allergy V3 KS 23-03-2012 after DR review jpeg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Katie\Documents\consol jpeg\Consolidated allergy V3 KS 23-03-2012 after DR review jpeg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Katie\Documents\consol jpeg\Consolidated allergy V3 KS 23-03-2012 after DR review jpeg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Katie\Documents\consol jpeg\Consolidated allergy V3 KS 23-03-2012 after DR review jpeg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Katie\Documents\consol jpeg\Consolidated allergy V3 KS 23-03-2012 after DR review jpeg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atie\Documents\consol jpeg\Consolidated allergy V3 KS 23-03-2012 after DR review jpeg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atie\Documents\consol jpeg\Consolidated allergy V3 KS 23-03-2012 after DR review jpeg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Katie\Documents\consol jpeg\Consolidated allergy V3 KS 23-03-2012 after DR review jpeg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Katie\Documents\consol jpeg\Consolidated allergy V3 KS 23-03-2012 after DR review jpeg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Katie\Documents\consol jpeg\Consolidated allergy V3 KS 23-03-2012 after DR review jpeg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Katie\Documents\consol jpeg\Consolidated allergy V3 KS 23-03-2012 after DR review jpeg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Katie\Documents\consol jpeg\Consolidated allergy V3 KS 23-03-2012 after DR review jpeg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Katie\Documents\consol jpeg\Consolidated allergy V3 KS 23-03-2012 after DR review jpeg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Katie\Documents\consol jpeg\Consolidated allergy V3 KS 23-03-2012 after DR review jpeg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Katie\Documents\consol jpeg\Consolidated allergy V3 KS 23-03-2012 after DR review jpeg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C:\Users\Katie\Documents\consol jpeg\Consolidated allergy V3 KS 23-03-2012 after DR review jpeg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atie\Documents\consol jpeg\Consolidated allergy V3 KS 23-03-2012 after DR review jpeg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Katie\Documents\consol jpeg\Consolidated allergy V3 KS 23-03-2012 after DR review jpeg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Katie\Documents\consol jpeg\Consolidated allergy V3 KS 23-03-2012 after DR review jpeg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Katie\Documents\consol jpeg\Consolidated allergy V3 KS 23-03-2012 after DR review jpeg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Katie\Documents\consol jpeg\Consolidated allergy V3 KS 23-03-2012 after DR review jpeg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Katie\Documents\consol jpeg\Consolidated allergy V3 KS 23-03-2012 after DR review jpeg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Katie\Documents\consol jpeg\Consolidated allergy V3 KS 23-03-2012 after DR review jpeg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Users\Katie\Documents\consol jpeg\Consolidated allergy V3 KS 23-03-2012 after DR review jpeg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C:\Users\Katie\Documents\consol jpeg\Consolidated allergy V3 KS 23-03-2012 after DR review jpeg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Katie\Documents\consol jpeg\Consolidated allergy V3 KS 23-03-2012 after DR review jpeg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C:\Users\Katie\Documents\consol jpeg\Consolidated allergy V3 KS 23-03-2012 after DR review jpeg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ie\Documents\consol jpeg\Consolidated allergy V3 KS 23-03-2012 after DR review jpeg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Katie\Documents\consol jpeg\Consolidated allergy V3 KS 23-03-2012 after DR review jpeg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C:\Users\Katie\Documents\consol jpeg\Consolidated allergy V3 KS 23-03-2012 after DR review jpeg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Katie\Documents\consol jpeg\Consolidated allergy V3 KS 23-03-2012 after DR review jpeg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Katie\Documents\consol jpeg\Consolidated allergy V3 KS 23-03-2012 after DR review jpeg\Sli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Katie\Documents\consol jpeg\Consolidated allergy V3 KS 23-03-2012 after DR review jpeg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C:\Users\Katie\Documents\consol jpeg\Consolidated allergy V3 KS 23-03-2012 after DR review jpeg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Katie\Documents\consol jpeg\Consolidated allergy V3 KS 23-03-2012 after DR review jpeg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C:\Users\Katie\Documents\consol jpeg\Consolidated allergy V3 KS 23-03-2012 after DR review jpeg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C:\Users\Katie\Documents\consol jpeg\Consolidated allergy V3 KS 23-03-2012 after DR review jpeg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Katie\Documents\consol jpeg\Consolidated allergy V3 KS 23-03-2012 after DR review jpeg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ie\Documents\consol jpeg\Consolidated allergy V3 KS 23-03-2012 after DR review jpeg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C:\Users\Katie\Documents\consol jpeg\Consolidated allergy V3 KS 23-03-2012 after DR review jpeg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C:\Users\Katie\Documents\consol jpeg\Consolidated allergy V3 KS 23-03-2012 after DR review jpeg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C:\Users\Katie\Documents\consol jpeg\Consolidated allergy V3 KS 23-03-2012 after DR review jpeg\Sli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C:\Users\Katie\Documents\consol jpeg\Consolidated allergy V3 KS 23-03-2012 after DR review jpeg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Katie\Documents\consol jpeg\Consolidated allergy V3 KS 23-03-2012 after DR review jpeg\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C:\Users\Katie\Documents\consol jpeg\Consolidated allergy V3 KS 23-03-2012 after DR review jpeg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:\Users\Katie\Documents\consol jpeg\Consolidated allergy V3 KS 23-03-2012 after DR review jpeg\Slid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C:\Users\Katie\Documents\consol jpeg\Consolidated allergy V3 KS 23-03-2012 after DR review jpeg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C:\Users\Katie\Documents\consol jpeg\Consolidated allergy V3 KS 23-03-2012 after DR review jpeg\Slid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C:\Users\Katie\Documents\consol jpeg\Consolidated allergy V3 KS 23-03-2012 after DR review jpeg\Slid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ie\Documents\consol jpeg\Consolidated allergy V3 KS 23-03-2012 after DR review jpeg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C:\Users\Katie\Documents\consol jpeg\Consolidated allergy V3 KS 23-03-2012 after DR review jpeg\Slide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C:\Users\Katie\Documents\consol jpeg\Consolidated allergy V3 KS 23-03-2012 after DR review jpeg\Slid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0" name="Picture 2" descr="C:\Users\Katie\Documents\consol jpeg\Consolidated allergy V3 KS 23-03-2012 after DR review jpeg\Slid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 descr="C:\Users\Katie\Documents\consol jpeg\Consolidated allergy V3 KS 23-03-2012 after DR review jpeg\Slide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38" name="Picture 2" descr="C:\Users\Katie\Documents\consol jpeg\Consolidated allergy V3 KS 23-03-2012 after DR review jpeg\Slide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562" name="Picture 2" descr="C:\Users\Katie\Documents\consol jpeg\Consolidated allergy V3 KS 23-03-2012 after DR review jpeg\Slide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586" name="Picture 2" descr="C:\Users\Katie\Documents\consol jpeg\Consolidated allergy V3 KS 23-03-2012 after DR review jpeg\Slide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8610" name="Picture 2" descr="C:\Users\Katie\Documents\consol jpeg\Consolidated allergy V3 KS 23-03-2012 after DR review jpeg\Slide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9634" name="Picture 2" descr="C:\Users\Katie\Documents\consol jpeg\Consolidated allergy V3 KS 23-03-2012 after DR review jpeg\Slide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0658" name="Picture 2" descr="C:\Users\Katie\Documents\consol jpeg\Consolidated allergy V3 KS 23-03-2012 after DR review jpeg\Slide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atie\Documents\consol jpeg\Consolidated allergy V3 KS 23-03-2012 after DR review jpeg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682" name="Picture 2" descr="C:\Users\Katie\Documents\consol jpeg\Consolidated allergy V3 KS 23-03-2012 after DR review jpeg\Slide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2706" name="Picture 2" descr="C:\Users\Katie\Documents\consol jpeg\Consolidated allergy V3 KS 23-03-2012 after DR review jpeg\Slide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3730" name="Picture 2" descr="C:\Users\Katie\Documents\consol jpeg\Consolidated allergy V3 KS 23-03-2012 after DR review jpeg\Slide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754" name="Picture 2" descr="C:\Users\Katie\Documents\consol jpeg\Consolidated allergy V3 KS 23-03-2012 after DR review jpeg\Slide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ie\Documents\consol jpeg\Consolidated allergy V3 KS 23-03-2012 after DR review jpeg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atie\Documents\consol jpeg\Consolidated allergy V3 KS 23-03-2012 after DR review jpeg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Προβολή στην οθόνη (4:3)</PresentationFormat>
  <Paragraphs>0</Paragraphs>
  <Slides>73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4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user</cp:lastModifiedBy>
  <cp:revision>3</cp:revision>
  <dcterms:created xsi:type="dcterms:W3CDTF">2012-03-23T13:33:17Z</dcterms:created>
  <dcterms:modified xsi:type="dcterms:W3CDTF">2019-10-23T10:22:50Z</dcterms:modified>
</cp:coreProperties>
</file>