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3264-2AE9-41CE-8D75-87B14AF75EE9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A41F-7743-4A4D-B240-112CE49C6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tie\Documents\New folder\Definitive  Asthma Control_Sep2011V4[1]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Katie\Documents\New folder\Definitive  Asthma Control_Sep2011V4[1]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Katie\Documents\New folder\Definitive  Asthma Control_Sep2011V4[1]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Katie\Documents\New folder\Definitive  Asthma Control_Sep2011V4[1]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Katie\Documents\New folder\Definitive  Asthma Control_Sep2011V4[1]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Katie\Documents\New folder\Definitive  Asthma Control_Sep2011V4[1]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Katie\Documents\New folder\Definitive  Asthma Control_Sep2011V4[1]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Katie\Documents\New folder\Definitive  Asthma Control_Sep2011V4[1]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C:\Users\Katie\Documents\New folder\Definitive  Asthma Control_Sep2011V4[1]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Katie\Documents\New folder\Definitive  Asthma Control_Sep2011V4[1]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C:\Users\Katie\Documents\New folder\Definitive  Asthma Control_Sep2011V4[1]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atie\Documents\New folder\Definitive  Asthma Control_Sep2011V4[1]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Katie\Documents\New folder\Definitive  Asthma Control_Sep2011V4[1]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Katie\Documents\New folder\Definitive  Asthma Control_Sep2011V4[1]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:\Users\Katie\Documents\New folder\Definitive  Asthma Control_Sep2011V4[1]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C:\Users\Katie\Documents\New folder\Definitive  Asthma Control_Sep2011V4[1]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C:\Users\Katie\Documents\New folder\Definitive  Asthma Control_Sep2011V4[1]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C:\Users\Katie\Documents\New folder\Definitive  Asthma Control_Sep2011V4[1]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C:\Users\Katie\Documents\New folder\Definitive  Asthma Control_Sep2011V4[1]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C:\Users\Katie\Documents\New folder\Definitive  Asthma Control_Sep2011V4[1]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C:\Users\Katie\Documents\New folder\Definitive  Asthma Control_Sep2011V4[1]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C:\Users\Katie\Documents\New folder\Definitive  Asthma Control_Sep2011V4[1]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atie\Documents\New folder\Definitive  Asthma Control_Sep2011V4[1]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C:\Users\Katie\Documents\New folder\Definitive  Asthma Control_Sep2011V4[1]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C:\Users\Katie\Documents\New folder\Definitive  Asthma Control_Sep2011V4[1]\Slid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C:\Users\Katie\Documents\New folder\Definitive  Asthma Control_Sep2011V4[1]\Slid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C:\Users\Katie\Documents\New folder\Definitive  Asthma Control_Sep2011V4[1]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C:\Users\Katie\Documents\New folder\Definitive  Asthma Control_Sep2011V4[1]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C:\Users\Katie\Documents\New folder\Definitive  Asthma Control_Sep2011V4[1]\Slid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C:\Users\Katie\Documents\New folder\Definitive  Asthma Control_Sep2011V4[1]\Slid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0" name="Picture 2" descr="C:\Users\Katie\Documents\New folder\Definitive  Asthma Control_Sep2011V4[1]\Slid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C:\Users\Katie\Documents\New folder\Definitive  Asthma Control_Sep2011V4[1]\Slid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C:\Users\Katie\Documents\New folder\Definitive  Asthma Control_Sep2011V4[1]\Slid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atie\Documents\New folder\Definitive  Asthma Control_Sep2011V4[1]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2" name="Picture 2" descr="C:\Users\Katie\Documents\New folder\Definitive  Asthma Control_Sep2011V4[1]\Slid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 descr="C:\Users\Katie\Documents\New folder\Definitive  Asthma Control_Sep2011V4[1]\Slid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C:\Users\Katie\Documents\New folder\Definitive  Asthma Control_Sep2011V4[1]\Slid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C:\Users\Katie\Documents\New folder\Definitive  Asthma Control_Sep2011V4[1]\Slide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 descr="C:\Users\Katie\Documents\New folder\Definitive  Asthma Control_Sep2011V4[1]\Slid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2" name="Picture 2" descr="C:\Users\Katie\Documents\New folder\Definitive  Asthma Control_Sep2011V4[1]\Slid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 descr="C:\Users\Katie\Documents\New folder\Definitive  Asthma Control_Sep2011V4[1]\Slide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130" name="Picture 2" descr="C:\Users\Katie\Documents\New folder\Definitive  Asthma Control_Sep2011V4[1]\Slide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 descr="C:\Users\Katie\Documents\New folder\Definitive  Asthma Control_Sep2011V4[1]\Slid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 descr="C:\Users\Katie\Documents\New folder\Definitive  Asthma Control_Sep2011V4[1]\Slide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Katie\Documents\New folder\Definitive  Asthma Control_Sep2011V4[1]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02" name="Picture 2" descr="C:\Users\Katie\Documents\New folder\Definitive  Asthma Control_Sep2011V4[1]\Slid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 descr="C:\Users\Katie\Documents\New folder\Definitive  Asthma Control_Sep2011V4[1]\Slid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 descr="C:\Users\Katie\Documents\New folder\Definitive  Asthma Control_Sep2011V4[1]\Slide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4" name="Picture 2" descr="C:\Users\Katie\Documents\New folder\Definitive  Asthma Control_Sep2011V4[1]\Slide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298" name="Picture 2" descr="C:\Users\Katie\Documents\New folder\Definitive  Asthma Control_Sep2011V4[1]\Slide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 descr="C:\Users\Katie\Documents\New folder\Definitive  Asthma Control_Sep2011V4[1]\Slide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 descr="C:\Users\Katie\Documents\New folder\Definitive  Asthma Control_Sep2011V4[1]\Slid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Katie\Documents\New folder\Definitive  Asthma Control_Sep2011V4[1]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Katie\Documents\New folder\Definitive  Asthma Control_Sep2011V4[1]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Katie\Documents\New folder\Definitive  Asthma Control_Sep2011V4[1]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Katie\Documents\New folder\Definitive  Asthma Control_Sep2011V4[1]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Προβολή στην οθόνη (4:3)</PresentationFormat>
  <Paragraphs>0</Paragraphs>
  <Slides>56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57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</dc:creator>
  <cp:lastModifiedBy>user</cp:lastModifiedBy>
  <cp:revision>2</cp:revision>
  <dcterms:created xsi:type="dcterms:W3CDTF">2011-11-25T15:32:43Z</dcterms:created>
  <dcterms:modified xsi:type="dcterms:W3CDTF">2019-11-12T09:34:34Z</dcterms:modified>
</cp:coreProperties>
</file>