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6" r:id="rId1"/>
  </p:sldMasterIdLst>
  <p:sldIdLst>
    <p:sldId id="256" r:id="rId2"/>
    <p:sldId id="268" r:id="rId3"/>
    <p:sldId id="259" r:id="rId4"/>
    <p:sldId id="269" r:id="rId5"/>
    <p:sldId id="262" r:id="rId6"/>
    <p:sldId id="260" r:id="rId7"/>
    <p:sldId id="261"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el Baxter" initials="NB"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0734C9-5FAE-409C-B20E-BB7C04121ED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pt-BR"/>
        </a:p>
      </dgm:t>
    </dgm:pt>
    <dgm:pt modelId="{0EFD29FF-EE2D-42B3-91F3-ED59733AC0A3}">
      <dgm:prSet phldrT="[Texto]" custT="1"/>
      <dgm:spPr/>
      <dgm:t>
        <a:bodyPr/>
        <a:lstStyle/>
        <a:p>
          <a:r>
            <a:rPr lang="en-US" sz="2400" noProof="0" dirty="0"/>
            <a:t>Support good practice</a:t>
          </a:r>
        </a:p>
      </dgm:t>
    </dgm:pt>
    <dgm:pt modelId="{B4CA795C-B25E-4F6D-9FB8-B14F0D0E284B}" type="parTrans" cxnId="{0D3EC85A-59E2-4D7D-8970-8E9552760EB5}">
      <dgm:prSet/>
      <dgm:spPr/>
      <dgm:t>
        <a:bodyPr/>
        <a:lstStyle/>
        <a:p>
          <a:endParaRPr lang="pt-BR"/>
        </a:p>
      </dgm:t>
    </dgm:pt>
    <dgm:pt modelId="{4C0AC1AD-EE66-444D-BC28-A619CD521D87}" type="sibTrans" cxnId="{0D3EC85A-59E2-4D7D-8970-8E9552760EB5}">
      <dgm:prSet/>
      <dgm:spPr/>
      <dgm:t>
        <a:bodyPr/>
        <a:lstStyle/>
        <a:p>
          <a:endParaRPr lang="pt-BR"/>
        </a:p>
      </dgm:t>
    </dgm:pt>
    <dgm:pt modelId="{5BF49E63-A7A2-4D54-BA05-94432A13164C}">
      <dgm:prSet phldrT="[Texto]" custT="1"/>
      <dgm:spPr/>
      <dgm:t>
        <a:bodyPr/>
        <a:lstStyle/>
        <a:p>
          <a:r>
            <a:rPr lang="en-US" sz="2400" noProof="0" dirty="0"/>
            <a:t>Education</a:t>
          </a:r>
        </a:p>
      </dgm:t>
    </dgm:pt>
    <dgm:pt modelId="{FDC8CCAD-272C-45F0-8FA4-A964D9FC5823}" type="parTrans" cxnId="{35C14B43-9834-4427-8AD2-9ACAFE980BF2}">
      <dgm:prSet/>
      <dgm:spPr/>
      <dgm:t>
        <a:bodyPr/>
        <a:lstStyle/>
        <a:p>
          <a:endParaRPr lang="pt-BR"/>
        </a:p>
      </dgm:t>
    </dgm:pt>
    <dgm:pt modelId="{2DB193B3-4847-4C6F-B049-20693D0EC652}" type="sibTrans" cxnId="{35C14B43-9834-4427-8AD2-9ACAFE980BF2}">
      <dgm:prSet/>
      <dgm:spPr/>
      <dgm:t>
        <a:bodyPr/>
        <a:lstStyle/>
        <a:p>
          <a:endParaRPr lang="pt-BR"/>
        </a:p>
      </dgm:t>
    </dgm:pt>
    <dgm:pt modelId="{3370CF00-06D5-4CF5-B3B1-BDBAF5E93F84}">
      <dgm:prSet phldrT="[Texto]" custT="1"/>
      <dgm:spPr/>
      <dgm:t>
        <a:bodyPr/>
        <a:lstStyle/>
        <a:p>
          <a:r>
            <a:rPr lang="en-US" sz="2400" noProof="0" dirty="0"/>
            <a:t>Scientific production</a:t>
          </a:r>
        </a:p>
      </dgm:t>
    </dgm:pt>
    <dgm:pt modelId="{30E78DE9-5DDC-4586-B018-5393530CB34B}" type="parTrans" cxnId="{E7179EF1-5C79-445E-8DDB-88C4368F1BBF}">
      <dgm:prSet/>
      <dgm:spPr/>
      <dgm:t>
        <a:bodyPr/>
        <a:lstStyle/>
        <a:p>
          <a:endParaRPr lang="pt-BR"/>
        </a:p>
      </dgm:t>
    </dgm:pt>
    <dgm:pt modelId="{B20D6236-E1BC-4560-A641-E50F8586071A}" type="sibTrans" cxnId="{E7179EF1-5C79-445E-8DDB-88C4368F1BBF}">
      <dgm:prSet/>
      <dgm:spPr/>
      <dgm:t>
        <a:bodyPr/>
        <a:lstStyle/>
        <a:p>
          <a:endParaRPr lang="pt-BR"/>
        </a:p>
      </dgm:t>
    </dgm:pt>
    <dgm:pt modelId="{0CD8C9A6-EB18-47D1-B2EF-633C00EAFED6}" type="pres">
      <dgm:prSet presAssocID="{D90734C9-5FAE-409C-B20E-BB7C04121ED7}" presName="linear" presStyleCnt="0">
        <dgm:presLayoutVars>
          <dgm:dir/>
          <dgm:animLvl val="lvl"/>
          <dgm:resizeHandles val="exact"/>
        </dgm:presLayoutVars>
      </dgm:prSet>
      <dgm:spPr/>
    </dgm:pt>
    <dgm:pt modelId="{1FC28B05-02AC-4036-87AA-034C9DD9F4FF}" type="pres">
      <dgm:prSet presAssocID="{0EFD29FF-EE2D-42B3-91F3-ED59733AC0A3}" presName="parentLin" presStyleCnt="0"/>
      <dgm:spPr/>
    </dgm:pt>
    <dgm:pt modelId="{F3BC13B3-89D3-4F2D-B21F-88EEDFFB5439}" type="pres">
      <dgm:prSet presAssocID="{0EFD29FF-EE2D-42B3-91F3-ED59733AC0A3}" presName="parentLeftMargin" presStyleLbl="node1" presStyleIdx="0" presStyleCnt="3"/>
      <dgm:spPr/>
    </dgm:pt>
    <dgm:pt modelId="{D4445206-753E-4749-A009-D100F4FAE608}" type="pres">
      <dgm:prSet presAssocID="{0EFD29FF-EE2D-42B3-91F3-ED59733AC0A3}" presName="parentText" presStyleLbl="node1" presStyleIdx="0" presStyleCnt="3">
        <dgm:presLayoutVars>
          <dgm:chMax val="0"/>
          <dgm:bulletEnabled val="1"/>
        </dgm:presLayoutVars>
      </dgm:prSet>
      <dgm:spPr/>
    </dgm:pt>
    <dgm:pt modelId="{2B3DC2D1-10E5-4BCF-8D7F-AED293066A52}" type="pres">
      <dgm:prSet presAssocID="{0EFD29FF-EE2D-42B3-91F3-ED59733AC0A3}" presName="negativeSpace" presStyleCnt="0"/>
      <dgm:spPr/>
    </dgm:pt>
    <dgm:pt modelId="{23846E10-FF3C-4EB9-BAC5-FDEE41ED9F2F}" type="pres">
      <dgm:prSet presAssocID="{0EFD29FF-EE2D-42B3-91F3-ED59733AC0A3}" presName="childText" presStyleLbl="conFgAcc1" presStyleIdx="0" presStyleCnt="3">
        <dgm:presLayoutVars>
          <dgm:bulletEnabled val="1"/>
        </dgm:presLayoutVars>
      </dgm:prSet>
      <dgm:spPr/>
    </dgm:pt>
    <dgm:pt modelId="{1566C90C-AD8F-4D7A-AA83-8C18AFCFFA2E}" type="pres">
      <dgm:prSet presAssocID="{4C0AC1AD-EE66-444D-BC28-A619CD521D87}" presName="spaceBetweenRectangles" presStyleCnt="0"/>
      <dgm:spPr/>
    </dgm:pt>
    <dgm:pt modelId="{0A7516A8-B43B-400F-8719-488F5D092721}" type="pres">
      <dgm:prSet presAssocID="{5BF49E63-A7A2-4D54-BA05-94432A13164C}" presName="parentLin" presStyleCnt="0"/>
      <dgm:spPr/>
    </dgm:pt>
    <dgm:pt modelId="{C9F1C439-5996-402D-86ED-8C696781BEF7}" type="pres">
      <dgm:prSet presAssocID="{5BF49E63-A7A2-4D54-BA05-94432A13164C}" presName="parentLeftMargin" presStyleLbl="node1" presStyleIdx="0" presStyleCnt="3"/>
      <dgm:spPr/>
    </dgm:pt>
    <dgm:pt modelId="{8465D2C3-2152-476D-9AB4-BE5A5A82BC21}" type="pres">
      <dgm:prSet presAssocID="{5BF49E63-A7A2-4D54-BA05-94432A13164C}" presName="parentText" presStyleLbl="node1" presStyleIdx="1" presStyleCnt="3">
        <dgm:presLayoutVars>
          <dgm:chMax val="0"/>
          <dgm:bulletEnabled val="1"/>
        </dgm:presLayoutVars>
      </dgm:prSet>
      <dgm:spPr/>
    </dgm:pt>
    <dgm:pt modelId="{B5413FA8-EA41-44E8-B376-DA902683953F}" type="pres">
      <dgm:prSet presAssocID="{5BF49E63-A7A2-4D54-BA05-94432A13164C}" presName="negativeSpace" presStyleCnt="0"/>
      <dgm:spPr/>
    </dgm:pt>
    <dgm:pt modelId="{5AC50CF3-15B4-402D-A4A4-B88188A420E2}" type="pres">
      <dgm:prSet presAssocID="{5BF49E63-A7A2-4D54-BA05-94432A13164C}" presName="childText" presStyleLbl="conFgAcc1" presStyleIdx="1" presStyleCnt="3">
        <dgm:presLayoutVars>
          <dgm:bulletEnabled val="1"/>
        </dgm:presLayoutVars>
      </dgm:prSet>
      <dgm:spPr/>
    </dgm:pt>
    <dgm:pt modelId="{4C1B17FC-2E32-4A10-B728-C3A6DDCFFE97}" type="pres">
      <dgm:prSet presAssocID="{2DB193B3-4847-4C6F-B049-20693D0EC652}" presName="spaceBetweenRectangles" presStyleCnt="0"/>
      <dgm:spPr/>
    </dgm:pt>
    <dgm:pt modelId="{CC08282A-F4D6-4AA8-B6ED-F19894AD6C63}" type="pres">
      <dgm:prSet presAssocID="{3370CF00-06D5-4CF5-B3B1-BDBAF5E93F84}" presName="parentLin" presStyleCnt="0"/>
      <dgm:spPr/>
    </dgm:pt>
    <dgm:pt modelId="{8A587039-C527-49DF-8BFA-8C7EE5B6FE0A}" type="pres">
      <dgm:prSet presAssocID="{3370CF00-06D5-4CF5-B3B1-BDBAF5E93F84}" presName="parentLeftMargin" presStyleLbl="node1" presStyleIdx="1" presStyleCnt="3"/>
      <dgm:spPr/>
    </dgm:pt>
    <dgm:pt modelId="{4D18E4C5-82C2-47EE-9A5B-26CDCF796B2C}" type="pres">
      <dgm:prSet presAssocID="{3370CF00-06D5-4CF5-B3B1-BDBAF5E93F84}" presName="parentText" presStyleLbl="node1" presStyleIdx="2" presStyleCnt="3">
        <dgm:presLayoutVars>
          <dgm:chMax val="0"/>
          <dgm:bulletEnabled val="1"/>
        </dgm:presLayoutVars>
      </dgm:prSet>
      <dgm:spPr/>
    </dgm:pt>
    <dgm:pt modelId="{EAD8DB9B-F431-4303-AEB5-01AE0D08AA77}" type="pres">
      <dgm:prSet presAssocID="{3370CF00-06D5-4CF5-B3B1-BDBAF5E93F84}" presName="negativeSpace" presStyleCnt="0"/>
      <dgm:spPr/>
    </dgm:pt>
    <dgm:pt modelId="{DA060D9D-FBF3-41D8-91C0-841CF9A3B73E}" type="pres">
      <dgm:prSet presAssocID="{3370CF00-06D5-4CF5-B3B1-BDBAF5E93F84}" presName="childText" presStyleLbl="conFgAcc1" presStyleIdx="2" presStyleCnt="3">
        <dgm:presLayoutVars>
          <dgm:bulletEnabled val="1"/>
        </dgm:presLayoutVars>
      </dgm:prSet>
      <dgm:spPr/>
    </dgm:pt>
  </dgm:ptLst>
  <dgm:cxnLst>
    <dgm:cxn modelId="{15B90436-FF66-4B49-AA89-E45F6A4B6B2C}" type="presOf" srcId="{3370CF00-06D5-4CF5-B3B1-BDBAF5E93F84}" destId="{8A587039-C527-49DF-8BFA-8C7EE5B6FE0A}" srcOrd="0" destOrd="0" presId="urn:microsoft.com/office/officeart/2005/8/layout/list1"/>
    <dgm:cxn modelId="{CA8CDB62-C028-471E-B52B-597DF5BD9C54}" type="presOf" srcId="{0EFD29FF-EE2D-42B3-91F3-ED59733AC0A3}" destId="{F3BC13B3-89D3-4F2D-B21F-88EEDFFB5439}" srcOrd="0" destOrd="0" presId="urn:microsoft.com/office/officeart/2005/8/layout/list1"/>
    <dgm:cxn modelId="{35C14B43-9834-4427-8AD2-9ACAFE980BF2}" srcId="{D90734C9-5FAE-409C-B20E-BB7C04121ED7}" destId="{5BF49E63-A7A2-4D54-BA05-94432A13164C}" srcOrd="1" destOrd="0" parTransId="{FDC8CCAD-272C-45F0-8FA4-A964D9FC5823}" sibTransId="{2DB193B3-4847-4C6F-B049-20693D0EC652}"/>
    <dgm:cxn modelId="{0D3EC85A-59E2-4D7D-8970-8E9552760EB5}" srcId="{D90734C9-5FAE-409C-B20E-BB7C04121ED7}" destId="{0EFD29FF-EE2D-42B3-91F3-ED59733AC0A3}" srcOrd="0" destOrd="0" parTransId="{B4CA795C-B25E-4F6D-9FB8-B14F0D0E284B}" sibTransId="{4C0AC1AD-EE66-444D-BC28-A619CD521D87}"/>
    <dgm:cxn modelId="{C7F71AB2-FC68-464E-A0AD-33EDE8C89AA8}" type="presOf" srcId="{3370CF00-06D5-4CF5-B3B1-BDBAF5E93F84}" destId="{4D18E4C5-82C2-47EE-9A5B-26CDCF796B2C}" srcOrd="1" destOrd="0" presId="urn:microsoft.com/office/officeart/2005/8/layout/list1"/>
    <dgm:cxn modelId="{9D2F20C7-4F1B-48BE-B543-646AD8904781}" type="presOf" srcId="{5BF49E63-A7A2-4D54-BA05-94432A13164C}" destId="{C9F1C439-5996-402D-86ED-8C696781BEF7}" srcOrd="0" destOrd="0" presId="urn:microsoft.com/office/officeart/2005/8/layout/list1"/>
    <dgm:cxn modelId="{D48431D8-F120-470B-B41A-0D8080C87A95}" type="presOf" srcId="{0EFD29FF-EE2D-42B3-91F3-ED59733AC0A3}" destId="{D4445206-753E-4749-A009-D100F4FAE608}" srcOrd="1" destOrd="0" presId="urn:microsoft.com/office/officeart/2005/8/layout/list1"/>
    <dgm:cxn modelId="{E7179EF1-5C79-445E-8DDB-88C4368F1BBF}" srcId="{D90734C9-5FAE-409C-B20E-BB7C04121ED7}" destId="{3370CF00-06D5-4CF5-B3B1-BDBAF5E93F84}" srcOrd="2" destOrd="0" parTransId="{30E78DE9-5DDC-4586-B018-5393530CB34B}" sibTransId="{B20D6236-E1BC-4560-A641-E50F8586071A}"/>
    <dgm:cxn modelId="{0D0E0EF3-E2F8-4813-9619-6BBBDE7E0534}" type="presOf" srcId="{5BF49E63-A7A2-4D54-BA05-94432A13164C}" destId="{8465D2C3-2152-476D-9AB4-BE5A5A82BC21}" srcOrd="1" destOrd="0" presId="urn:microsoft.com/office/officeart/2005/8/layout/list1"/>
    <dgm:cxn modelId="{26693AF3-6752-431E-A732-66C7D70CC470}" type="presOf" srcId="{D90734C9-5FAE-409C-B20E-BB7C04121ED7}" destId="{0CD8C9A6-EB18-47D1-B2EF-633C00EAFED6}" srcOrd="0" destOrd="0" presId="urn:microsoft.com/office/officeart/2005/8/layout/list1"/>
    <dgm:cxn modelId="{0C24B6B2-7ECE-425C-A4B4-466CD6B031D1}" type="presParOf" srcId="{0CD8C9A6-EB18-47D1-B2EF-633C00EAFED6}" destId="{1FC28B05-02AC-4036-87AA-034C9DD9F4FF}" srcOrd="0" destOrd="0" presId="urn:microsoft.com/office/officeart/2005/8/layout/list1"/>
    <dgm:cxn modelId="{6F4B2B13-4099-4EA0-97F8-68BBFB441AAA}" type="presParOf" srcId="{1FC28B05-02AC-4036-87AA-034C9DD9F4FF}" destId="{F3BC13B3-89D3-4F2D-B21F-88EEDFFB5439}" srcOrd="0" destOrd="0" presId="urn:microsoft.com/office/officeart/2005/8/layout/list1"/>
    <dgm:cxn modelId="{AE051255-ACE7-4422-B2A2-6B096D9F4C13}" type="presParOf" srcId="{1FC28B05-02AC-4036-87AA-034C9DD9F4FF}" destId="{D4445206-753E-4749-A009-D100F4FAE608}" srcOrd="1" destOrd="0" presId="urn:microsoft.com/office/officeart/2005/8/layout/list1"/>
    <dgm:cxn modelId="{B0FAC9A9-BE49-4353-8032-37461024D867}" type="presParOf" srcId="{0CD8C9A6-EB18-47D1-B2EF-633C00EAFED6}" destId="{2B3DC2D1-10E5-4BCF-8D7F-AED293066A52}" srcOrd="1" destOrd="0" presId="urn:microsoft.com/office/officeart/2005/8/layout/list1"/>
    <dgm:cxn modelId="{49A42FE6-0B86-466B-A39F-222402976487}" type="presParOf" srcId="{0CD8C9A6-EB18-47D1-B2EF-633C00EAFED6}" destId="{23846E10-FF3C-4EB9-BAC5-FDEE41ED9F2F}" srcOrd="2" destOrd="0" presId="urn:microsoft.com/office/officeart/2005/8/layout/list1"/>
    <dgm:cxn modelId="{5787A9AD-632F-4EF9-9C69-0F08D0C4DBE8}" type="presParOf" srcId="{0CD8C9A6-EB18-47D1-B2EF-633C00EAFED6}" destId="{1566C90C-AD8F-4D7A-AA83-8C18AFCFFA2E}" srcOrd="3" destOrd="0" presId="urn:microsoft.com/office/officeart/2005/8/layout/list1"/>
    <dgm:cxn modelId="{3C4A5E7B-E1B4-4A89-8B66-423DB2A869F4}" type="presParOf" srcId="{0CD8C9A6-EB18-47D1-B2EF-633C00EAFED6}" destId="{0A7516A8-B43B-400F-8719-488F5D092721}" srcOrd="4" destOrd="0" presId="urn:microsoft.com/office/officeart/2005/8/layout/list1"/>
    <dgm:cxn modelId="{919616CB-B149-46FD-BE4E-27775C996C9C}" type="presParOf" srcId="{0A7516A8-B43B-400F-8719-488F5D092721}" destId="{C9F1C439-5996-402D-86ED-8C696781BEF7}" srcOrd="0" destOrd="0" presId="urn:microsoft.com/office/officeart/2005/8/layout/list1"/>
    <dgm:cxn modelId="{4E76DCEC-D15C-4FDB-8F9C-083A153363B6}" type="presParOf" srcId="{0A7516A8-B43B-400F-8719-488F5D092721}" destId="{8465D2C3-2152-476D-9AB4-BE5A5A82BC21}" srcOrd="1" destOrd="0" presId="urn:microsoft.com/office/officeart/2005/8/layout/list1"/>
    <dgm:cxn modelId="{CEB8ECC6-B38F-427F-B3FD-02F92DC63E6C}" type="presParOf" srcId="{0CD8C9A6-EB18-47D1-B2EF-633C00EAFED6}" destId="{B5413FA8-EA41-44E8-B376-DA902683953F}" srcOrd="5" destOrd="0" presId="urn:microsoft.com/office/officeart/2005/8/layout/list1"/>
    <dgm:cxn modelId="{FD1E91D7-F601-49E9-A409-CB06A9FB9605}" type="presParOf" srcId="{0CD8C9A6-EB18-47D1-B2EF-633C00EAFED6}" destId="{5AC50CF3-15B4-402D-A4A4-B88188A420E2}" srcOrd="6" destOrd="0" presId="urn:microsoft.com/office/officeart/2005/8/layout/list1"/>
    <dgm:cxn modelId="{BD8F481D-43AB-454E-ACB1-87CBBBF24843}" type="presParOf" srcId="{0CD8C9A6-EB18-47D1-B2EF-633C00EAFED6}" destId="{4C1B17FC-2E32-4A10-B728-C3A6DDCFFE97}" srcOrd="7" destOrd="0" presId="urn:microsoft.com/office/officeart/2005/8/layout/list1"/>
    <dgm:cxn modelId="{FF2B681E-F5F3-4DA8-B659-F25E5A8CFA36}" type="presParOf" srcId="{0CD8C9A6-EB18-47D1-B2EF-633C00EAFED6}" destId="{CC08282A-F4D6-4AA8-B6ED-F19894AD6C63}" srcOrd="8" destOrd="0" presId="urn:microsoft.com/office/officeart/2005/8/layout/list1"/>
    <dgm:cxn modelId="{B829D79F-E529-43B6-A0C3-E0B83507B7C9}" type="presParOf" srcId="{CC08282A-F4D6-4AA8-B6ED-F19894AD6C63}" destId="{8A587039-C527-49DF-8BFA-8C7EE5B6FE0A}" srcOrd="0" destOrd="0" presId="urn:microsoft.com/office/officeart/2005/8/layout/list1"/>
    <dgm:cxn modelId="{7CF74141-D5FA-4A86-BA39-875DD4B65CD4}" type="presParOf" srcId="{CC08282A-F4D6-4AA8-B6ED-F19894AD6C63}" destId="{4D18E4C5-82C2-47EE-9A5B-26CDCF796B2C}" srcOrd="1" destOrd="0" presId="urn:microsoft.com/office/officeart/2005/8/layout/list1"/>
    <dgm:cxn modelId="{097E8F7E-FD2E-411E-8ADE-358C5024C3D8}" type="presParOf" srcId="{0CD8C9A6-EB18-47D1-B2EF-633C00EAFED6}" destId="{EAD8DB9B-F431-4303-AEB5-01AE0D08AA77}" srcOrd="9" destOrd="0" presId="urn:microsoft.com/office/officeart/2005/8/layout/list1"/>
    <dgm:cxn modelId="{BB85D14F-2024-44EA-9129-2B09D0724BA5}" type="presParOf" srcId="{0CD8C9A6-EB18-47D1-B2EF-633C00EAFED6}" destId="{DA060D9D-FBF3-41D8-91C0-841CF9A3B73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4CC2FC-503C-4E44-B6C8-2CA807D34A83}"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8FB29B97-2878-458F-9252-0A3D54EB6BBC}">
      <dgm:prSet/>
      <dgm:spPr/>
      <dgm:t>
        <a:bodyPr/>
        <a:lstStyle/>
        <a:p>
          <a:r>
            <a:rPr lang="en-US" b="1">
              <a:latin typeface="Century Gothic" panose="020B0502020202020204" pitchFamily="34" charset="0"/>
            </a:rPr>
            <a:t>Training programs for primary care professionals</a:t>
          </a:r>
        </a:p>
      </dgm:t>
    </dgm:pt>
    <dgm:pt modelId="{1028FA9C-B1A6-4338-8E03-B96EFC9F6EC1}" type="parTrans" cxnId="{08324D3D-4167-4AC0-BD87-A73EBCB5B385}">
      <dgm:prSet/>
      <dgm:spPr/>
      <dgm:t>
        <a:bodyPr/>
        <a:lstStyle/>
        <a:p>
          <a:endParaRPr lang="en-US"/>
        </a:p>
      </dgm:t>
    </dgm:pt>
    <dgm:pt modelId="{DB07C367-6119-4DAB-B086-92094983D18E}" type="sibTrans" cxnId="{08324D3D-4167-4AC0-BD87-A73EBCB5B385}">
      <dgm:prSet/>
      <dgm:spPr/>
      <dgm:t>
        <a:bodyPr/>
        <a:lstStyle/>
        <a:p>
          <a:endParaRPr lang="en-US"/>
        </a:p>
      </dgm:t>
    </dgm:pt>
    <dgm:pt modelId="{20224693-C7A6-4EDE-A912-CDEB50002907}">
      <dgm:prSet/>
      <dgm:spPr/>
      <dgm:t>
        <a:bodyPr/>
        <a:lstStyle/>
        <a:p>
          <a:r>
            <a:rPr lang="en-US" b="1" dirty="0">
              <a:latin typeface="Century Gothic" panose="020B0502020202020204" pitchFamily="34" charset="0"/>
            </a:rPr>
            <a:t>Engaging with other health care professionals on social media and GEPRAPS website</a:t>
          </a:r>
        </a:p>
      </dgm:t>
    </dgm:pt>
    <dgm:pt modelId="{0CFAE34F-1C34-4947-9343-536F6004D679}" type="parTrans" cxnId="{DEABDAC2-9C3F-4D70-BEBF-086152368070}">
      <dgm:prSet/>
      <dgm:spPr/>
      <dgm:t>
        <a:bodyPr/>
        <a:lstStyle/>
        <a:p>
          <a:endParaRPr lang="en-US"/>
        </a:p>
      </dgm:t>
    </dgm:pt>
    <dgm:pt modelId="{B814540E-2755-4628-A456-091A2B1B70E5}" type="sibTrans" cxnId="{DEABDAC2-9C3F-4D70-BEBF-086152368070}">
      <dgm:prSet/>
      <dgm:spPr/>
      <dgm:t>
        <a:bodyPr/>
        <a:lstStyle/>
        <a:p>
          <a:endParaRPr lang="en-US"/>
        </a:p>
      </dgm:t>
    </dgm:pt>
    <dgm:pt modelId="{0E2B365F-368B-4C8D-A5A9-8C9885EBF6B9}">
      <dgm:prSet/>
      <dgm:spPr/>
      <dgm:t>
        <a:bodyPr/>
        <a:lstStyle/>
        <a:p>
          <a:r>
            <a:rPr lang="en-US" b="1">
              <a:latin typeface="Century Gothic" panose="020B0502020202020204" pitchFamily="34" charset="0"/>
            </a:rPr>
            <a:t>Partnerships with key professionals and key institutions in different regions of the country</a:t>
          </a:r>
        </a:p>
      </dgm:t>
    </dgm:pt>
    <dgm:pt modelId="{8FAE49BF-54F7-42E9-87B0-6C8F65247564}" type="parTrans" cxnId="{F522957E-CBCD-48BF-812B-E28FE2D485AF}">
      <dgm:prSet/>
      <dgm:spPr/>
      <dgm:t>
        <a:bodyPr/>
        <a:lstStyle/>
        <a:p>
          <a:endParaRPr lang="en-US"/>
        </a:p>
      </dgm:t>
    </dgm:pt>
    <dgm:pt modelId="{7FCEC2A3-EB85-459E-9B61-8E3FF2657AA5}" type="sibTrans" cxnId="{F522957E-CBCD-48BF-812B-E28FE2D485AF}">
      <dgm:prSet/>
      <dgm:spPr/>
      <dgm:t>
        <a:bodyPr/>
        <a:lstStyle/>
        <a:p>
          <a:endParaRPr lang="en-US"/>
        </a:p>
      </dgm:t>
    </dgm:pt>
    <dgm:pt modelId="{5996A92E-668B-4752-881D-469EF5E65469}">
      <dgm:prSet/>
      <dgm:spPr/>
      <dgm:t>
        <a:bodyPr/>
        <a:lstStyle/>
        <a:p>
          <a:r>
            <a:rPr lang="en-US" b="1">
              <a:latin typeface="Century Gothic" panose="020B0502020202020204" pitchFamily="34" charset="0"/>
            </a:rPr>
            <a:t>Group presentation at meetings and congresses</a:t>
          </a:r>
        </a:p>
      </dgm:t>
    </dgm:pt>
    <dgm:pt modelId="{A63382CF-D8EA-4CCD-97B9-4C25DEDC17CF}" type="parTrans" cxnId="{B085F359-6F01-4980-B5E6-05E4F449C06B}">
      <dgm:prSet/>
      <dgm:spPr/>
      <dgm:t>
        <a:bodyPr/>
        <a:lstStyle/>
        <a:p>
          <a:endParaRPr lang="pt-BR"/>
        </a:p>
      </dgm:t>
    </dgm:pt>
    <dgm:pt modelId="{0FEC62BD-0DC6-4733-9724-ABB949ACFCA4}" type="sibTrans" cxnId="{B085F359-6F01-4980-B5E6-05E4F449C06B}">
      <dgm:prSet/>
      <dgm:spPr/>
      <dgm:t>
        <a:bodyPr/>
        <a:lstStyle/>
        <a:p>
          <a:endParaRPr lang="pt-BR"/>
        </a:p>
      </dgm:t>
    </dgm:pt>
    <dgm:pt modelId="{55342992-24C0-4555-A661-F9E65E1B1F5F}" type="pres">
      <dgm:prSet presAssocID="{384CC2FC-503C-4E44-B6C8-2CA807D34A83}" presName="linear" presStyleCnt="0">
        <dgm:presLayoutVars>
          <dgm:animLvl val="lvl"/>
          <dgm:resizeHandles val="exact"/>
        </dgm:presLayoutVars>
      </dgm:prSet>
      <dgm:spPr/>
    </dgm:pt>
    <dgm:pt modelId="{AF0934F1-FD41-4309-AC57-B68EB7BD5488}" type="pres">
      <dgm:prSet presAssocID="{8FB29B97-2878-458F-9252-0A3D54EB6BBC}" presName="parentText" presStyleLbl="node1" presStyleIdx="0" presStyleCnt="4">
        <dgm:presLayoutVars>
          <dgm:chMax val="0"/>
          <dgm:bulletEnabled val="1"/>
        </dgm:presLayoutVars>
      </dgm:prSet>
      <dgm:spPr/>
    </dgm:pt>
    <dgm:pt modelId="{06E97F9D-77AB-46F8-B1DB-32492C83C206}" type="pres">
      <dgm:prSet presAssocID="{DB07C367-6119-4DAB-B086-92094983D18E}" presName="spacer" presStyleCnt="0"/>
      <dgm:spPr/>
    </dgm:pt>
    <dgm:pt modelId="{28F37311-4564-43CF-A8A6-38F2EDE05DD3}" type="pres">
      <dgm:prSet presAssocID="{20224693-C7A6-4EDE-A912-CDEB50002907}" presName="parentText" presStyleLbl="node1" presStyleIdx="1" presStyleCnt="4">
        <dgm:presLayoutVars>
          <dgm:chMax val="0"/>
          <dgm:bulletEnabled val="1"/>
        </dgm:presLayoutVars>
      </dgm:prSet>
      <dgm:spPr/>
    </dgm:pt>
    <dgm:pt modelId="{4F1B79AB-D528-409E-8B42-EA4139E31EC1}" type="pres">
      <dgm:prSet presAssocID="{B814540E-2755-4628-A456-091A2B1B70E5}" presName="spacer" presStyleCnt="0"/>
      <dgm:spPr/>
    </dgm:pt>
    <dgm:pt modelId="{DBDB5F5A-5F9B-44CD-BD2A-C3F8E3D795F9}" type="pres">
      <dgm:prSet presAssocID="{5996A92E-668B-4752-881D-469EF5E65469}" presName="parentText" presStyleLbl="node1" presStyleIdx="2" presStyleCnt="4">
        <dgm:presLayoutVars>
          <dgm:chMax val="0"/>
          <dgm:bulletEnabled val="1"/>
        </dgm:presLayoutVars>
      </dgm:prSet>
      <dgm:spPr/>
    </dgm:pt>
    <dgm:pt modelId="{362C8671-A71D-4863-83F9-594A3C235759}" type="pres">
      <dgm:prSet presAssocID="{0FEC62BD-0DC6-4733-9724-ABB949ACFCA4}" presName="spacer" presStyleCnt="0"/>
      <dgm:spPr/>
    </dgm:pt>
    <dgm:pt modelId="{11B73966-0E92-4645-AA9D-8BC961BC5FB2}" type="pres">
      <dgm:prSet presAssocID="{0E2B365F-368B-4C8D-A5A9-8C9885EBF6B9}" presName="parentText" presStyleLbl="node1" presStyleIdx="3" presStyleCnt="4">
        <dgm:presLayoutVars>
          <dgm:chMax val="0"/>
          <dgm:bulletEnabled val="1"/>
        </dgm:presLayoutVars>
      </dgm:prSet>
      <dgm:spPr/>
    </dgm:pt>
  </dgm:ptLst>
  <dgm:cxnLst>
    <dgm:cxn modelId="{6F9D780B-5AF5-4117-954C-DE55BC2B28B1}" type="presOf" srcId="{20224693-C7A6-4EDE-A912-CDEB50002907}" destId="{28F37311-4564-43CF-A8A6-38F2EDE05DD3}" srcOrd="0" destOrd="0" presId="urn:microsoft.com/office/officeart/2005/8/layout/vList2"/>
    <dgm:cxn modelId="{0C0AF732-010F-40E5-9C32-81F967811C5F}" type="presOf" srcId="{0E2B365F-368B-4C8D-A5A9-8C9885EBF6B9}" destId="{11B73966-0E92-4645-AA9D-8BC961BC5FB2}" srcOrd="0" destOrd="0" presId="urn:microsoft.com/office/officeart/2005/8/layout/vList2"/>
    <dgm:cxn modelId="{08324D3D-4167-4AC0-BD87-A73EBCB5B385}" srcId="{384CC2FC-503C-4E44-B6C8-2CA807D34A83}" destId="{8FB29B97-2878-458F-9252-0A3D54EB6BBC}" srcOrd="0" destOrd="0" parTransId="{1028FA9C-B1A6-4338-8E03-B96EFC9F6EC1}" sibTransId="{DB07C367-6119-4DAB-B086-92094983D18E}"/>
    <dgm:cxn modelId="{BE722D3E-F24D-4ED4-B980-1FA244D26548}" type="presOf" srcId="{384CC2FC-503C-4E44-B6C8-2CA807D34A83}" destId="{55342992-24C0-4555-A661-F9E65E1B1F5F}" srcOrd="0" destOrd="0" presId="urn:microsoft.com/office/officeart/2005/8/layout/vList2"/>
    <dgm:cxn modelId="{78040352-4C7A-4B69-8DAA-ECB5AC9ED04D}" type="presOf" srcId="{5996A92E-668B-4752-881D-469EF5E65469}" destId="{DBDB5F5A-5F9B-44CD-BD2A-C3F8E3D795F9}" srcOrd="0" destOrd="0" presId="urn:microsoft.com/office/officeart/2005/8/layout/vList2"/>
    <dgm:cxn modelId="{B085F359-6F01-4980-B5E6-05E4F449C06B}" srcId="{384CC2FC-503C-4E44-B6C8-2CA807D34A83}" destId="{5996A92E-668B-4752-881D-469EF5E65469}" srcOrd="2" destOrd="0" parTransId="{A63382CF-D8EA-4CCD-97B9-4C25DEDC17CF}" sibTransId="{0FEC62BD-0DC6-4733-9724-ABB949ACFCA4}"/>
    <dgm:cxn modelId="{F522957E-CBCD-48BF-812B-E28FE2D485AF}" srcId="{384CC2FC-503C-4E44-B6C8-2CA807D34A83}" destId="{0E2B365F-368B-4C8D-A5A9-8C9885EBF6B9}" srcOrd="3" destOrd="0" parTransId="{8FAE49BF-54F7-42E9-87B0-6C8F65247564}" sibTransId="{7FCEC2A3-EB85-459E-9B61-8E3FF2657AA5}"/>
    <dgm:cxn modelId="{DEABDAC2-9C3F-4D70-BEBF-086152368070}" srcId="{384CC2FC-503C-4E44-B6C8-2CA807D34A83}" destId="{20224693-C7A6-4EDE-A912-CDEB50002907}" srcOrd="1" destOrd="0" parTransId="{0CFAE34F-1C34-4947-9343-536F6004D679}" sibTransId="{B814540E-2755-4628-A456-091A2B1B70E5}"/>
    <dgm:cxn modelId="{A88610E1-08F1-460F-9C74-D154DE9083A0}" type="presOf" srcId="{8FB29B97-2878-458F-9252-0A3D54EB6BBC}" destId="{AF0934F1-FD41-4309-AC57-B68EB7BD5488}" srcOrd="0" destOrd="0" presId="urn:microsoft.com/office/officeart/2005/8/layout/vList2"/>
    <dgm:cxn modelId="{7A7E3EF7-BD4F-4E0C-975E-6598986B03AF}" type="presParOf" srcId="{55342992-24C0-4555-A661-F9E65E1B1F5F}" destId="{AF0934F1-FD41-4309-AC57-B68EB7BD5488}" srcOrd="0" destOrd="0" presId="urn:microsoft.com/office/officeart/2005/8/layout/vList2"/>
    <dgm:cxn modelId="{FF25E1C5-D3DA-4817-BD09-161AC65BEDE3}" type="presParOf" srcId="{55342992-24C0-4555-A661-F9E65E1B1F5F}" destId="{06E97F9D-77AB-46F8-B1DB-32492C83C206}" srcOrd="1" destOrd="0" presId="urn:microsoft.com/office/officeart/2005/8/layout/vList2"/>
    <dgm:cxn modelId="{31983F64-E0F5-4EF6-9F81-31363408A4F1}" type="presParOf" srcId="{55342992-24C0-4555-A661-F9E65E1B1F5F}" destId="{28F37311-4564-43CF-A8A6-38F2EDE05DD3}" srcOrd="2" destOrd="0" presId="urn:microsoft.com/office/officeart/2005/8/layout/vList2"/>
    <dgm:cxn modelId="{C7A7F352-FE26-4F77-B979-4C0C5638B293}" type="presParOf" srcId="{55342992-24C0-4555-A661-F9E65E1B1F5F}" destId="{4F1B79AB-D528-409E-8B42-EA4139E31EC1}" srcOrd="3" destOrd="0" presId="urn:microsoft.com/office/officeart/2005/8/layout/vList2"/>
    <dgm:cxn modelId="{C857F8ED-6F99-440D-9900-54F3AAF2D944}" type="presParOf" srcId="{55342992-24C0-4555-A661-F9E65E1B1F5F}" destId="{DBDB5F5A-5F9B-44CD-BD2A-C3F8E3D795F9}" srcOrd="4" destOrd="0" presId="urn:microsoft.com/office/officeart/2005/8/layout/vList2"/>
    <dgm:cxn modelId="{90758CE5-7BC0-4299-BA3E-599E80DE29DE}" type="presParOf" srcId="{55342992-24C0-4555-A661-F9E65E1B1F5F}" destId="{362C8671-A71D-4863-83F9-594A3C235759}" srcOrd="5" destOrd="0" presId="urn:microsoft.com/office/officeart/2005/8/layout/vList2"/>
    <dgm:cxn modelId="{BE01DC91-3D42-42C6-94C9-728CA8CEA7EA}" type="presParOf" srcId="{55342992-24C0-4555-A661-F9E65E1B1F5F}" destId="{11B73966-0E92-4645-AA9D-8BC961BC5FB2}"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EBC7F3-0467-4589-8CA5-F06A0D7EE3C5}"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n-US"/>
        </a:p>
      </dgm:t>
    </dgm:pt>
    <dgm:pt modelId="{9798CA93-4A01-440C-A4E2-F4B9B008A673}">
      <dgm:prSet/>
      <dgm:spPr/>
      <dgm:t>
        <a:bodyPr/>
        <a:lstStyle/>
        <a:p>
          <a:r>
            <a:rPr lang="en-US" b="1" i="0" noProof="0" dirty="0">
              <a:latin typeface="Century Gothic" panose="020B0502020202020204" pitchFamily="34" charset="0"/>
            </a:rPr>
            <a:t>Asthma</a:t>
          </a:r>
          <a:endParaRPr lang="en-US" b="1" noProof="0" dirty="0">
            <a:latin typeface="Century Gothic" panose="020B0502020202020204" pitchFamily="34" charset="0"/>
          </a:endParaRPr>
        </a:p>
      </dgm:t>
    </dgm:pt>
    <dgm:pt modelId="{110E9DCE-6B51-4851-B356-1D526ED2ACBF}" type="parTrans" cxnId="{9D729A2C-068C-4540-8369-54CEB9830C1C}">
      <dgm:prSet/>
      <dgm:spPr/>
      <dgm:t>
        <a:bodyPr/>
        <a:lstStyle/>
        <a:p>
          <a:endParaRPr lang="en-US"/>
        </a:p>
      </dgm:t>
    </dgm:pt>
    <dgm:pt modelId="{8EF0ACBE-D251-4064-8AD6-5551375C5221}" type="sibTrans" cxnId="{9D729A2C-068C-4540-8369-54CEB9830C1C}">
      <dgm:prSet/>
      <dgm:spPr/>
      <dgm:t>
        <a:bodyPr/>
        <a:lstStyle/>
        <a:p>
          <a:endParaRPr lang="en-US"/>
        </a:p>
      </dgm:t>
    </dgm:pt>
    <dgm:pt modelId="{0042C318-C50E-46A0-A1DB-20692CE53F0E}">
      <dgm:prSet/>
      <dgm:spPr/>
      <dgm:t>
        <a:bodyPr/>
        <a:lstStyle/>
        <a:p>
          <a:r>
            <a:rPr lang="en-US" b="1" i="0" noProof="0" dirty="0">
              <a:latin typeface="Century Gothic" panose="020B0502020202020204" pitchFamily="34" charset="0"/>
            </a:rPr>
            <a:t>COPD</a:t>
          </a:r>
          <a:endParaRPr lang="en-US" b="1" noProof="0" dirty="0">
            <a:latin typeface="Century Gothic" panose="020B0502020202020204" pitchFamily="34" charset="0"/>
          </a:endParaRPr>
        </a:p>
      </dgm:t>
    </dgm:pt>
    <dgm:pt modelId="{5185A645-668C-4A0F-AE4C-ED6546BE096D}" type="parTrans" cxnId="{8439F82A-7422-496F-B754-43E1C9EE4AB3}">
      <dgm:prSet/>
      <dgm:spPr/>
      <dgm:t>
        <a:bodyPr/>
        <a:lstStyle/>
        <a:p>
          <a:endParaRPr lang="en-US"/>
        </a:p>
      </dgm:t>
    </dgm:pt>
    <dgm:pt modelId="{6D89C56B-7F85-4CEE-B709-773BA0123900}" type="sibTrans" cxnId="{8439F82A-7422-496F-B754-43E1C9EE4AB3}">
      <dgm:prSet/>
      <dgm:spPr/>
      <dgm:t>
        <a:bodyPr/>
        <a:lstStyle/>
        <a:p>
          <a:endParaRPr lang="en-US"/>
        </a:p>
      </dgm:t>
    </dgm:pt>
    <dgm:pt modelId="{A969BEC2-93B6-47F5-83C6-D5E011785333}">
      <dgm:prSet/>
      <dgm:spPr/>
      <dgm:t>
        <a:bodyPr/>
        <a:lstStyle/>
        <a:p>
          <a:r>
            <a:rPr lang="en-US" b="1" i="0" noProof="0" dirty="0">
              <a:latin typeface="Century Gothic" panose="020B0502020202020204" pitchFamily="34" charset="0"/>
            </a:rPr>
            <a:t>Tobacco use</a:t>
          </a:r>
          <a:endParaRPr lang="en-US" b="1" noProof="0" dirty="0">
            <a:latin typeface="Century Gothic" panose="020B0502020202020204" pitchFamily="34" charset="0"/>
          </a:endParaRPr>
        </a:p>
      </dgm:t>
    </dgm:pt>
    <dgm:pt modelId="{5EFFABBB-ADFB-4FCD-8C3D-42BB8677C0C5}" type="parTrans" cxnId="{724C1BB4-BD2E-4379-9C93-FEC048EF73C9}">
      <dgm:prSet/>
      <dgm:spPr/>
      <dgm:t>
        <a:bodyPr/>
        <a:lstStyle/>
        <a:p>
          <a:endParaRPr lang="en-US"/>
        </a:p>
      </dgm:t>
    </dgm:pt>
    <dgm:pt modelId="{578C1A9F-EC98-44AB-A8AB-F0342741D710}" type="sibTrans" cxnId="{724C1BB4-BD2E-4379-9C93-FEC048EF73C9}">
      <dgm:prSet/>
      <dgm:spPr/>
      <dgm:t>
        <a:bodyPr/>
        <a:lstStyle/>
        <a:p>
          <a:endParaRPr lang="en-US"/>
        </a:p>
      </dgm:t>
    </dgm:pt>
    <dgm:pt modelId="{DC8BE1F9-1B7C-40B5-997E-3B66C866CC8C}">
      <dgm:prSet/>
      <dgm:spPr/>
      <dgm:t>
        <a:bodyPr/>
        <a:lstStyle/>
        <a:p>
          <a:r>
            <a:rPr lang="en-US" b="1" i="0" noProof="0" dirty="0">
              <a:latin typeface="Century Gothic" panose="020B0502020202020204" pitchFamily="34" charset="0"/>
            </a:rPr>
            <a:t>COVID-19</a:t>
          </a:r>
          <a:r>
            <a:rPr lang="en-US" b="1" noProof="0" dirty="0">
              <a:latin typeface="Century Gothic" panose="020B0502020202020204" pitchFamily="34" charset="0"/>
            </a:rPr>
            <a:t> </a:t>
          </a:r>
          <a:br>
            <a:rPr lang="pt-BR" b="1" dirty="0">
              <a:latin typeface="Century Gothic" panose="020B0502020202020204" pitchFamily="34" charset="0"/>
            </a:rPr>
          </a:br>
          <a:endParaRPr lang="en-US" b="1" dirty="0">
            <a:latin typeface="Century Gothic" panose="020B0502020202020204" pitchFamily="34" charset="0"/>
          </a:endParaRPr>
        </a:p>
      </dgm:t>
    </dgm:pt>
    <dgm:pt modelId="{4DB1F080-19B0-48BD-B727-DD8AF61417CF}" type="parTrans" cxnId="{967021F5-C68F-4F4C-AAA2-72E5300EA598}">
      <dgm:prSet/>
      <dgm:spPr/>
      <dgm:t>
        <a:bodyPr/>
        <a:lstStyle/>
        <a:p>
          <a:endParaRPr lang="en-US"/>
        </a:p>
      </dgm:t>
    </dgm:pt>
    <dgm:pt modelId="{DF9DC947-BD3A-4487-A224-3AA1689E6258}" type="sibTrans" cxnId="{967021F5-C68F-4F4C-AAA2-72E5300EA598}">
      <dgm:prSet/>
      <dgm:spPr/>
      <dgm:t>
        <a:bodyPr/>
        <a:lstStyle/>
        <a:p>
          <a:endParaRPr lang="en-US"/>
        </a:p>
      </dgm:t>
    </dgm:pt>
    <dgm:pt modelId="{3FB5FA5E-12C5-4D0A-9B73-035E15A6FCEE}" type="pres">
      <dgm:prSet presAssocID="{86EBC7F3-0467-4589-8CA5-F06A0D7EE3C5}" presName="linear" presStyleCnt="0">
        <dgm:presLayoutVars>
          <dgm:dir/>
          <dgm:animLvl val="lvl"/>
          <dgm:resizeHandles val="exact"/>
        </dgm:presLayoutVars>
      </dgm:prSet>
      <dgm:spPr/>
    </dgm:pt>
    <dgm:pt modelId="{1CCD2682-B770-4FE6-9BEA-2DBCC373F65F}" type="pres">
      <dgm:prSet presAssocID="{9798CA93-4A01-440C-A4E2-F4B9B008A673}" presName="parentLin" presStyleCnt="0"/>
      <dgm:spPr/>
    </dgm:pt>
    <dgm:pt modelId="{BFCE88A3-ACFE-44F6-8B4B-025E727B0981}" type="pres">
      <dgm:prSet presAssocID="{9798CA93-4A01-440C-A4E2-F4B9B008A673}" presName="parentLeftMargin" presStyleLbl="node1" presStyleIdx="0" presStyleCnt="4"/>
      <dgm:spPr/>
    </dgm:pt>
    <dgm:pt modelId="{2A1209A8-9088-4FC1-B6D6-CDB8391A285D}" type="pres">
      <dgm:prSet presAssocID="{9798CA93-4A01-440C-A4E2-F4B9B008A673}" presName="parentText" presStyleLbl="node1" presStyleIdx="0" presStyleCnt="4">
        <dgm:presLayoutVars>
          <dgm:chMax val="0"/>
          <dgm:bulletEnabled val="1"/>
        </dgm:presLayoutVars>
      </dgm:prSet>
      <dgm:spPr/>
    </dgm:pt>
    <dgm:pt modelId="{0235494C-D416-4B71-B6E7-A051F26954B4}" type="pres">
      <dgm:prSet presAssocID="{9798CA93-4A01-440C-A4E2-F4B9B008A673}" presName="negativeSpace" presStyleCnt="0"/>
      <dgm:spPr/>
    </dgm:pt>
    <dgm:pt modelId="{9606782E-CB90-4AAB-80B1-83015B7FC42C}" type="pres">
      <dgm:prSet presAssocID="{9798CA93-4A01-440C-A4E2-F4B9B008A673}" presName="childText" presStyleLbl="conFgAcc1" presStyleIdx="0" presStyleCnt="4">
        <dgm:presLayoutVars>
          <dgm:bulletEnabled val="1"/>
        </dgm:presLayoutVars>
      </dgm:prSet>
      <dgm:spPr/>
    </dgm:pt>
    <dgm:pt modelId="{70A895B8-D055-4638-AA48-995A61BFAB3B}" type="pres">
      <dgm:prSet presAssocID="{8EF0ACBE-D251-4064-8AD6-5551375C5221}" presName="spaceBetweenRectangles" presStyleCnt="0"/>
      <dgm:spPr/>
    </dgm:pt>
    <dgm:pt modelId="{3F46AFAE-0AC9-4E79-8616-5E1B47B802CE}" type="pres">
      <dgm:prSet presAssocID="{0042C318-C50E-46A0-A1DB-20692CE53F0E}" presName="parentLin" presStyleCnt="0"/>
      <dgm:spPr/>
    </dgm:pt>
    <dgm:pt modelId="{48E94704-10DD-4633-9703-B81A3E9AE3F4}" type="pres">
      <dgm:prSet presAssocID="{0042C318-C50E-46A0-A1DB-20692CE53F0E}" presName="parentLeftMargin" presStyleLbl="node1" presStyleIdx="0" presStyleCnt="4"/>
      <dgm:spPr/>
    </dgm:pt>
    <dgm:pt modelId="{E9232FDB-F360-4418-BD28-9BD5A11743AB}" type="pres">
      <dgm:prSet presAssocID="{0042C318-C50E-46A0-A1DB-20692CE53F0E}" presName="parentText" presStyleLbl="node1" presStyleIdx="1" presStyleCnt="4">
        <dgm:presLayoutVars>
          <dgm:chMax val="0"/>
          <dgm:bulletEnabled val="1"/>
        </dgm:presLayoutVars>
      </dgm:prSet>
      <dgm:spPr/>
    </dgm:pt>
    <dgm:pt modelId="{ACD818E7-BD00-4E78-8E7C-313C06AB1DFB}" type="pres">
      <dgm:prSet presAssocID="{0042C318-C50E-46A0-A1DB-20692CE53F0E}" presName="negativeSpace" presStyleCnt="0"/>
      <dgm:spPr/>
    </dgm:pt>
    <dgm:pt modelId="{EDE56943-A060-424A-8EA5-64CFC4108603}" type="pres">
      <dgm:prSet presAssocID="{0042C318-C50E-46A0-A1DB-20692CE53F0E}" presName="childText" presStyleLbl="conFgAcc1" presStyleIdx="1" presStyleCnt="4">
        <dgm:presLayoutVars>
          <dgm:bulletEnabled val="1"/>
        </dgm:presLayoutVars>
      </dgm:prSet>
      <dgm:spPr/>
    </dgm:pt>
    <dgm:pt modelId="{D10BEACF-07FC-42CB-B205-5747A4024C9F}" type="pres">
      <dgm:prSet presAssocID="{6D89C56B-7F85-4CEE-B709-773BA0123900}" presName="spaceBetweenRectangles" presStyleCnt="0"/>
      <dgm:spPr/>
    </dgm:pt>
    <dgm:pt modelId="{3661FE52-878B-4B1A-8AC4-86EAD65E04A1}" type="pres">
      <dgm:prSet presAssocID="{A969BEC2-93B6-47F5-83C6-D5E011785333}" presName="parentLin" presStyleCnt="0"/>
      <dgm:spPr/>
    </dgm:pt>
    <dgm:pt modelId="{5F17D4A3-C7C1-4088-B8D3-3C112F32815D}" type="pres">
      <dgm:prSet presAssocID="{A969BEC2-93B6-47F5-83C6-D5E011785333}" presName="parentLeftMargin" presStyleLbl="node1" presStyleIdx="1" presStyleCnt="4"/>
      <dgm:spPr/>
    </dgm:pt>
    <dgm:pt modelId="{5D48C9A8-062B-4340-AA5C-3BF323E911F6}" type="pres">
      <dgm:prSet presAssocID="{A969BEC2-93B6-47F5-83C6-D5E011785333}" presName="parentText" presStyleLbl="node1" presStyleIdx="2" presStyleCnt="4">
        <dgm:presLayoutVars>
          <dgm:chMax val="0"/>
          <dgm:bulletEnabled val="1"/>
        </dgm:presLayoutVars>
      </dgm:prSet>
      <dgm:spPr/>
    </dgm:pt>
    <dgm:pt modelId="{B0ED2F87-CE2C-4CFB-8C4E-D849525FE1B8}" type="pres">
      <dgm:prSet presAssocID="{A969BEC2-93B6-47F5-83C6-D5E011785333}" presName="negativeSpace" presStyleCnt="0"/>
      <dgm:spPr/>
    </dgm:pt>
    <dgm:pt modelId="{61017C60-8665-4E84-82A1-86396433AFFE}" type="pres">
      <dgm:prSet presAssocID="{A969BEC2-93B6-47F5-83C6-D5E011785333}" presName="childText" presStyleLbl="conFgAcc1" presStyleIdx="2" presStyleCnt="4">
        <dgm:presLayoutVars>
          <dgm:bulletEnabled val="1"/>
        </dgm:presLayoutVars>
      </dgm:prSet>
      <dgm:spPr/>
    </dgm:pt>
    <dgm:pt modelId="{02ECD94D-EA39-46A8-B2E1-CB1DA5B657C2}" type="pres">
      <dgm:prSet presAssocID="{578C1A9F-EC98-44AB-A8AB-F0342741D710}" presName="spaceBetweenRectangles" presStyleCnt="0"/>
      <dgm:spPr/>
    </dgm:pt>
    <dgm:pt modelId="{C2F220A3-D87A-4C22-91A8-6BF6528DFC69}" type="pres">
      <dgm:prSet presAssocID="{DC8BE1F9-1B7C-40B5-997E-3B66C866CC8C}" presName="parentLin" presStyleCnt="0"/>
      <dgm:spPr/>
    </dgm:pt>
    <dgm:pt modelId="{AADB24B4-E692-4F13-8EC8-C77F370C6CA5}" type="pres">
      <dgm:prSet presAssocID="{DC8BE1F9-1B7C-40B5-997E-3B66C866CC8C}" presName="parentLeftMargin" presStyleLbl="node1" presStyleIdx="2" presStyleCnt="4"/>
      <dgm:spPr/>
    </dgm:pt>
    <dgm:pt modelId="{509702FA-DA68-4F13-A2CB-7C565517F26B}" type="pres">
      <dgm:prSet presAssocID="{DC8BE1F9-1B7C-40B5-997E-3B66C866CC8C}" presName="parentText" presStyleLbl="node1" presStyleIdx="3" presStyleCnt="4">
        <dgm:presLayoutVars>
          <dgm:chMax val="0"/>
          <dgm:bulletEnabled val="1"/>
        </dgm:presLayoutVars>
      </dgm:prSet>
      <dgm:spPr/>
    </dgm:pt>
    <dgm:pt modelId="{5D1EEFC6-11B0-47B0-AB2E-E66E24159B77}" type="pres">
      <dgm:prSet presAssocID="{DC8BE1F9-1B7C-40B5-997E-3B66C866CC8C}" presName="negativeSpace" presStyleCnt="0"/>
      <dgm:spPr/>
    </dgm:pt>
    <dgm:pt modelId="{BD20D332-6434-4189-8E02-EE5F83240EFE}" type="pres">
      <dgm:prSet presAssocID="{DC8BE1F9-1B7C-40B5-997E-3B66C866CC8C}" presName="childText" presStyleLbl="conFgAcc1" presStyleIdx="3" presStyleCnt="4">
        <dgm:presLayoutVars>
          <dgm:bulletEnabled val="1"/>
        </dgm:presLayoutVars>
      </dgm:prSet>
      <dgm:spPr/>
    </dgm:pt>
  </dgm:ptLst>
  <dgm:cxnLst>
    <dgm:cxn modelId="{9AD5910D-1FDD-4C1C-AEEE-11A7A7CA505D}" type="presOf" srcId="{0042C318-C50E-46A0-A1DB-20692CE53F0E}" destId="{48E94704-10DD-4633-9703-B81A3E9AE3F4}" srcOrd="0" destOrd="0" presId="urn:microsoft.com/office/officeart/2005/8/layout/list1"/>
    <dgm:cxn modelId="{2A54C416-19EF-4E8B-8D62-658BB2AB1B6F}" type="presOf" srcId="{A969BEC2-93B6-47F5-83C6-D5E011785333}" destId="{5D48C9A8-062B-4340-AA5C-3BF323E911F6}" srcOrd="1" destOrd="0" presId="urn:microsoft.com/office/officeart/2005/8/layout/list1"/>
    <dgm:cxn modelId="{8439F82A-7422-496F-B754-43E1C9EE4AB3}" srcId="{86EBC7F3-0467-4589-8CA5-F06A0D7EE3C5}" destId="{0042C318-C50E-46A0-A1DB-20692CE53F0E}" srcOrd="1" destOrd="0" parTransId="{5185A645-668C-4A0F-AE4C-ED6546BE096D}" sibTransId="{6D89C56B-7F85-4CEE-B709-773BA0123900}"/>
    <dgm:cxn modelId="{9D729A2C-068C-4540-8369-54CEB9830C1C}" srcId="{86EBC7F3-0467-4589-8CA5-F06A0D7EE3C5}" destId="{9798CA93-4A01-440C-A4E2-F4B9B008A673}" srcOrd="0" destOrd="0" parTransId="{110E9DCE-6B51-4851-B356-1D526ED2ACBF}" sibTransId="{8EF0ACBE-D251-4064-8AD6-5551375C5221}"/>
    <dgm:cxn modelId="{93F5B740-FB46-4C3F-B8CA-65CC404A5808}" type="presOf" srcId="{9798CA93-4A01-440C-A4E2-F4B9B008A673}" destId="{BFCE88A3-ACFE-44F6-8B4B-025E727B0981}" srcOrd="0" destOrd="0" presId="urn:microsoft.com/office/officeart/2005/8/layout/list1"/>
    <dgm:cxn modelId="{A9802F74-D98C-485F-AD1B-C8CDD7B485E3}" type="presOf" srcId="{DC8BE1F9-1B7C-40B5-997E-3B66C866CC8C}" destId="{509702FA-DA68-4F13-A2CB-7C565517F26B}" srcOrd="1" destOrd="0" presId="urn:microsoft.com/office/officeart/2005/8/layout/list1"/>
    <dgm:cxn modelId="{F8BE458E-6E6B-40E9-8231-E99211D8BA3D}" type="presOf" srcId="{9798CA93-4A01-440C-A4E2-F4B9B008A673}" destId="{2A1209A8-9088-4FC1-B6D6-CDB8391A285D}" srcOrd="1" destOrd="0" presId="urn:microsoft.com/office/officeart/2005/8/layout/list1"/>
    <dgm:cxn modelId="{DB4B6495-E03A-425C-8A15-7D9357578B30}" type="presOf" srcId="{86EBC7F3-0467-4589-8CA5-F06A0D7EE3C5}" destId="{3FB5FA5E-12C5-4D0A-9B73-035E15A6FCEE}" srcOrd="0" destOrd="0" presId="urn:microsoft.com/office/officeart/2005/8/layout/list1"/>
    <dgm:cxn modelId="{724C1BB4-BD2E-4379-9C93-FEC048EF73C9}" srcId="{86EBC7F3-0467-4589-8CA5-F06A0D7EE3C5}" destId="{A969BEC2-93B6-47F5-83C6-D5E011785333}" srcOrd="2" destOrd="0" parTransId="{5EFFABBB-ADFB-4FCD-8C3D-42BB8677C0C5}" sibTransId="{578C1A9F-EC98-44AB-A8AB-F0342741D710}"/>
    <dgm:cxn modelId="{2EA28DCA-2F93-41F4-B5C1-C66735211E47}" type="presOf" srcId="{DC8BE1F9-1B7C-40B5-997E-3B66C866CC8C}" destId="{AADB24B4-E692-4F13-8EC8-C77F370C6CA5}" srcOrd="0" destOrd="0" presId="urn:microsoft.com/office/officeart/2005/8/layout/list1"/>
    <dgm:cxn modelId="{9DD003E1-AC7D-4889-B3D8-353050ED888F}" type="presOf" srcId="{A969BEC2-93B6-47F5-83C6-D5E011785333}" destId="{5F17D4A3-C7C1-4088-B8D3-3C112F32815D}" srcOrd="0" destOrd="0" presId="urn:microsoft.com/office/officeart/2005/8/layout/list1"/>
    <dgm:cxn modelId="{22E8F9E4-E0C5-4367-9559-E3E933001992}" type="presOf" srcId="{0042C318-C50E-46A0-A1DB-20692CE53F0E}" destId="{E9232FDB-F360-4418-BD28-9BD5A11743AB}" srcOrd="1" destOrd="0" presId="urn:microsoft.com/office/officeart/2005/8/layout/list1"/>
    <dgm:cxn modelId="{967021F5-C68F-4F4C-AAA2-72E5300EA598}" srcId="{86EBC7F3-0467-4589-8CA5-F06A0D7EE3C5}" destId="{DC8BE1F9-1B7C-40B5-997E-3B66C866CC8C}" srcOrd="3" destOrd="0" parTransId="{4DB1F080-19B0-48BD-B727-DD8AF61417CF}" sibTransId="{DF9DC947-BD3A-4487-A224-3AA1689E6258}"/>
    <dgm:cxn modelId="{79A98EFD-0F3D-41DA-94CE-FF39947F64F4}" type="presParOf" srcId="{3FB5FA5E-12C5-4D0A-9B73-035E15A6FCEE}" destId="{1CCD2682-B770-4FE6-9BEA-2DBCC373F65F}" srcOrd="0" destOrd="0" presId="urn:microsoft.com/office/officeart/2005/8/layout/list1"/>
    <dgm:cxn modelId="{CD2F3E50-8905-4CD9-B8BA-9D9D8A312915}" type="presParOf" srcId="{1CCD2682-B770-4FE6-9BEA-2DBCC373F65F}" destId="{BFCE88A3-ACFE-44F6-8B4B-025E727B0981}" srcOrd="0" destOrd="0" presId="urn:microsoft.com/office/officeart/2005/8/layout/list1"/>
    <dgm:cxn modelId="{0BE335FF-3B0F-4E50-B1E5-689EFAEBE62E}" type="presParOf" srcId="{1CCD2682-B770-4FE6-9BEA-2DBCC373F65F}" destId="{2A1209A8-9088-4FC1-B6D6-CDB8391A285D}" srcOrd="1" destOrd="0" presId="urn:microsoft.com/office/officeart/2005/8/layout/list1"/>
    <dgm:cxn modelId="{E9640DA8-DE42-4637-AA3F-C910E4983E61}" type="presParOf" srcId="{3FB5FA5E-12C5-4D0A-9B73-035E15A6FCEE}" destId="{0235494C-D416-4B71-B6E7-A051F26954B4}" srcOrd="1" destOrd="0" presId="urn:microsoft.com/office/officeart/2005/8/layout/list1"/>
    <dgm:cxn modelId="{A6C9555C-745E-42DA-8F27-983C75D2322E}" type="presParOf" srcId="{3FB5FA5E-12C5-4D0A-9B73-035E15A6FCEE}" destId="{9606782E-CB90-4AAB-80B1-83015B7FC42C}" srcOrd="2" destOrd="0" presId="urn:microsoft.com/office/officeart/2005/8/layout/list1"/>
    <dgm:cxn modelId="{3D8FAE2E-3E17-4317-A695-331AE4C61BA7}" type="presParOf" srcId="{3FB5FA5E-12C5-4D0A-9B73-035E15A6FCEE}" destId="{70A895B8-D055-4638-AA48-995A61BFAB3B}" srcOrd="3" destOrd="0" presId="urn:microsoft.com/office/officeart/2005/8/layout/list1"/>
    <dgm:cxn modelId="{B16B9068-8FD6-4912-AE15-F1195AE8C424}" type="presParOf" srcId="{3FB5FA5E-12C5-4D0A-9B73-035E15A6FCEE}" destId="{3F46AFAE-0AC9-4E79-8616-5E1B47B802CE}" srcOrd="4" destOrd="0" presId="urn:microsoft.com/office/officeart/2005/8/layout/list1"/>
    <dgm:cxn modelId="{6CAE5FAA-1B96-445D-BCC5-562227C6E814}" type="presParOf" srcId="{3F46AFAE-0AC9-4E79-8616-5E1B47B802CE}" destId="{48E94704-10DD-4633-9703-B81A3E9AE3F4}" srcOrd="0" destOrd="0" presId="urn:microsoft.com/office/officeart/2005/8/layout/list1"/>
    <dgm:cxn modelId="{03B70FF8-AE95-4EB3-97A8-8DD6CAD2542C}" type="presParOf" srcId="{3F46AFAE-0AC9-4E79-8616-5E1B47B802CE}" destId="{E9232FDB-F360-4418-BD28-9BD5A11743AB}" srcOrd="1" destOrd="0" presId="urn:microsoft.com/office/officeart/2005/8/layout/list1"/>
    <dgm:cxn modelId="{A0A10599-0298-4580-BD9E-3EEC98D6F00F}" type="presParOf" srcId="{3FB5FA5E-12C5-4D0A-9B73-035E15A6FCEE}" destId="{ACD818E7-BD00-4E78-8E7C-313C06AB1DFB}" srcOrd="5" destOrd="0" presId="urn:microsoft.com/office/officeart/2005/8/layout/list1"/>
    <dgm:cxn modelId="{A4EA5925-C2D8-4A75-B15C-9E70510EEAA5}" type="presParOf" srcId="{3FB5FA5E-12C5-4D0A-9B73-035E15A6FCEE}" destId="{EDE56943-A060-424A-8EA5-64CFC4108603}" srcOrd="6" destOrd="0" presId="urn:microsoft.com/office/officeart/2005/8/layout/list1"/>
    <dgm:cxn modelId="{E3C37434-D6C8-431B-AB42-AD2D37F2B6E6}" type="presParOf" srcId="{3FB5FA5E-12C5-4D0A-9B73-035E15A6FCEE}" destId="{D10BEACF-07FC-42CB-B205-5747A4024C9F}" srcOrd="7" destOrd="0" presId="urn:microsoft.com/office/officeart/2005/8/layout/list1"/>
    <dgm:cxn modelId="{A4B04CBC-360C-432B-A5AC-83475C46FFCA}" type="presParOf" srcId="{3FB5FA5E-12C5-4D0A-9B73-035E15A6FCEE}" destId="{3661FE52-878B-4B1A-8AC4-86EAD65E04A1}" srcOrd="8" destOrd="0" presId="urn:microsoft.com/office/officeart/2005/8/layout/list1"/>
    <dgm:cxn modelId="{97F1E088-7311-4CFF-95E2-72E957E0E4AA}" type="presParOf" srcId="{3661FE52-878B-4B1A-8AC4-86EAD65E04A1}" destId="{5F17D4A3-C7C1-4088-B8D3-3C112F32815D}" srcOrd="0" destOrd="0" presId="urn:microsoft.com/office/officeart/2005/8/layout/list1"/>
    <dgm:cxn modelId="{EF1CFA50-3AAD-442C-B6B1-F3ADFA188F64}" type="presParOf" srcId="{3661FE52-878B-4B1A-8AC4-86EAD65E04A1}" destId="{5D48C9A8-062B-4340-AA5C-3BF323E911F6}" srcOrd="1" destOrd="0" presId="urn:microsoft.com/office/officeart/2005/8/layout/list1"/>
    <dgm:cxn modelId="{3E74AD76-F560-4C8D-843F-50B7072257A5}" type="presParOf" srcId="{3FB5FA5E-12C5-4D0A-9B73-035E15A6FCEE}" destId="{B0ED2F87-CE2C-4CFB-8C4E-D849525FE1B8}" srcOrd="9" destOrd="0" presId="urn:microsoft.com/office/officeart/2005/8/layout/list1"/>
    <dgm:cxn modelId="{79127281-7163-4F74-B085-8BE2AB4563A1}" type="presParOf" srcId="{3FB5FA5E-12C5-4D0A-9B73-035E15A6FCEE}" destId="{61017C60-8665-4E84-82A1-86396433AFFE}" srcOrd="10" destOrd="0" presId="urn:microsoft.com/office/officeart/2005/8/layout/list1"/>
    <dgm:cxn modelId="{53DE89D9-C8D6-4E44-B077-A5D245F003F4}" type="presParOf" srcId="{3FB5FA5E-12C5-4D0A-9B73-035E15A6FCEE}" destId="{02ECD94D-EA39-46A8-B2E1-CB1DA5B657C2}" srcOrd="11" destOrd="0" presId="urn:microsoft.com/office/officeart/2005/8/layout/list1"/>
    <dgm:cxn modelId="{3F146B38-63CA-4962-922F-C9A0FB17FC68}" type="presParOf" srcId="{3FB5FA5E-12C5-4D0A-9B73-035E15A6FCEE}" destId="{C2F220A3-D87A-4C22-91A8-6BF6528DFC69}" srcOrd="12" destOrd="0" presId="urn:microsoft.com/office/officeart/2005/8/layout/list1"/>
    <dgm:cxn modelId="{CDA2EE03-F474-4D5A-8FE1-EF7047B9CE42}" type="presParOf" srcId="{C2F220A3-D87A-4C22-91A8-6BF6528DFC69}" destId="{AADB24B4-E692-4F13-8EC8-C77F370C6CA5}" srcOrd="0" destOrd="0" presId="urn:microsoft.com/office/officeart/2005/8/layout/list1"/>
    <dgm:cxn modelId="{5922DEEF-BE3D-4724-9955-9881AD7D935C}" type="presParOf" srcId="{C2F220A3-D87A-4C22-91A8-6BF6528DFC69}" destId="{509702FA-DA68-4F13-A2CB-7C565517F26B}" srcOrd="1" destOrd="0" presId="urn:microsoft.com/office/officeart/2005/8/layout/list1"/>
    <dgm:cxn modelId="{A3299515-C3F6-4D9A-8CB0-D601D608D404}" type="presParOf" srcId="{3FB5FA5E-12C5-4D0A-9B73-035E15A6FCEE}" destId="{5D1EEFC6-11B0-47B0-AB2E-E66E24159B77}" srcOrd="13" destOrd="0" presId="urn:microsoft.com/office/officeart/2005/8/layout/list1"/>
    <dgm:cxn modelId="{ED9A4133-CC84-49E2-960A-60E24FE04869}" type="presParOf" srcId="{3FB5FA5E-12C5-4D0A-9B73-035E15A6FCEE}" destId="{BD20D332-6434-4189-8E02-EE5F83240EF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46E10-FF3C-4EB9-BAC5-FDEE41ED9F2F}">
      <dsp:nvSpPr>
        <dsp:cNvPr id="0" name=""/>
        <dsp:cNvSpPr/>
      </dsp:nvSpPr>
      <dsp:spPr>
        <a:xfrm>
          <a:off x="0" y="635553"/>
          <a:ext cx="8361218" cy="103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445206-753E-4749-A009-D100F4FAE608}">
      <dsp:nvSpPr>
        <dsp:cNvPr id="0" name=""/>
        <dsp:cNvSpPr/>
      </dsp:nvSpPr>
      <dsp:spPr>
        <a:xfrm>
          <a:off x="418060" y="30393"/>
          <a:ext cx="5852852" cy="1210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224" tIns="0" rIns="221224" bIns="0" numCol="1" spcCol="1270" anchor="ctr" anchorCtr="0">
          <a:noAutofit/>
        </a:bodyPr>
        <a:lstStyle/>
        <a:p>
          <a:pPr marL="0" lvl="0" indent="0" algn="l" defTabSz="1066800">
            <a:lnSpc>
              <a:spcPct val="90000"/>
            </a:lnSpc>
            <a:spcBef>
              <a:spcPct val="0"/>
            </a:spcBef>
            <a:spcAft>
              <a:spcPct val="35000"/>
            </a:spcAft>
            <a:buNone/>
          </a:pPr>
          <a:r>
            <a:rPr lang="en-US" sz="2400" kern="1200" noProof="0" dirty="0"/>
            <a:t>Support good practice</a:t>
          </a:r>
        </a:p>
      </dsp:txBody>
      <dsp:txXfrm>
        <a:off x="477143" y="89476"/>
        <a:ext cx="5734686" cy="1092154"/>
      </dsp:txXfrm>
    </dsp:sp>
    <dsp:sp modelId="{5AC50CF3-15B4-402D-A4A4-B88188A420E2}">
      <dsp:nvSpPr>
        <dsp:cNvPr id="0" name=""/>
        <dsp:cNvSpPr/>
      </dsp:nvSpPr>
      <dsp:spPr>
        <a:xfrm>
          <a:off x="0" y="2495313"/>
          <a:ext cx="8361218" cy="1033200"/>
        </a:xfrm>
        <a:prstGeom prst="rect">
          <a:avLst/>
        </a:prstGeom>
        <a:solidFill>
          <a:schemeClr val="lt1">
            <a:alpha val="90000"/>
            <a:hueOff val="0"/>
            <a:satOff val="0"/>
            <a:lumOff val="0"/>
            <a:alphaOff val="0"/>
          </a:schemeClr>
        </a:solidFill>
        <a:ln w="12700" cap="flat" cmpd="sng" algn="ctr">
          <a:solidFill>
            <a:schemeClr val="accent2">
              <a:hueOff val="3183231"/>
              <a:satOff val="5400"/>
              <a:lumOff val="-196"/>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65D2C3-2152-476D-9AB4-BE5A5A82BC21}">
      <dsp:nvSpPr>
        <dsp:cNvPr id="0" name=""/>
        <dsp:cNvSpPr/>
      </dsp:nvSpPr>
      <dsp:spPr>
        <a:xfrm>
          <a:off x="418060" y="1890153"/>
          <a:ext cx="5852852" cy="1210320"/>
        </a:xfrm>
        <a:prstGeom prst="roundRect">
          <a:avLst/>
        </a:prstGeom>
        <a:solidFill>
          <a:schemeClr val="accent2">
            <a:hueOff val="3183231"/>
            <a:satOff val="540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224" tIns="0" rIns="221224" bIns="0" numCol="1" spcCol="1270" anchor="ctr" anchorCtr="0">
          <a:noAutofit/>
        </a:bodyPr>
        <a:lstStyle/>
        <a:p>
          <a:pPr marL="0" lvl="0" indent="0" algn="l" defTabSz="1066800">
            <a:lnSpc>
              <a:spcPct val="90000"/>
            </a:lnSpc>
            <a:spcBef>
              <a:spcPct val="0"/>
            </a:spcBef>
            <a:spcAft>
              <a:spcPct val="35000"/>
            </a:spcAft>
            <a:buNone/>
          </a:pPr>
          <a:r>
            <a:rPr lang="en-US" sz="2400" kern="1200" noProof="0" dirty="0"/>
            <a:t>Education</a:t>
          </a:r>
        </a:p>
      </dsp:txBody>
      <dsp:txXfrm>
        <a:off x="477143" y="1949236"/>
        <a:ext cx="5734686" cy="1092154"/>
      </dsp:txXfrm>
    </dsp:sp>
    <dsp:sp modelId="{DA060D9D-FBF3-41D8-91C0-841CF9A3B73E}">
      <dsp:nvSpPr>
        <dsp:cNvPr id="0" name=""/>
        <dsp:cNvSpPr/>
      </dsp:nvSpPr>
      <dsp:spPr>
        <a:xfrm>
          <a:off x="0" y="4355073"/>
          <a:ext cx="8361218" cy="1033200"/>
        </a:xfrm>
        <a:prstGeom prst="rect">
          <a:avLst/>
        </a:prstGeom>
        <a:solidFill>
          <a:schemeClr val="lt1">
            <a:alpha val="90000"/>
            <a:hueOff val="0"/>
            <a:satOff val="0"/>
            <a:lumOff val="0"/>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18E4C5-82C2-47EE-9A5B-26CDCF796B2C}">
      <dsp:nvSpPr>
        <dsp:cNvPr id="0" name=""/>
        <dsp:cNvSpPr/>
      </dsp:nvSpPr>
      <dsp:spPr>
        <a:xfrm>
          <a:off x="418060" y="3749913"/>
          <a:ext cx="5852852" cy="1210320"/>
        </a:xfrm>
        <a:prstGeom prst="roundRect">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224" tIns="0" rIns="221224" bIns="0" numCol="1" spcCol="1270" anchor="ctr" anchorCtr="0">
          <a:noAutofit/>
        </a:bodyPr>
        <a:lstStyle/>
        <a:p>
          <a:pPr marL="0" lvl="0" indent="0" algn="l" defTabSz="1066800">
            <a:lnSpc>
              <a:spcPct val="90000"/>
            </a:lnSpc>
            <a:spcBef>
              <a:spcPct val="0"/>
            </a:spcBef>
            <a:spcAft>
              <a:spcPct val="35000"/>
            </a:spcAft>
            <a:buNone/>
          </a:pPr>
          <a:r>
            <a:rPr lang="en-US" sz="2400" kern="1200" noProof="0" dirty="0"/>
            <a:t>Scientific production</a:t>
          </a:r>
        </a:p>
      </dsp:txBody>
      <dsp:txXfrm>
        <a:off x="477143" y="3808996"/>
        <a:ext cx="5734686" cy="1092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934F1-FD41-4309-AC57-B68EB7BD5488}">
      <dsp:nvSpPr>
        <dsp:cNvPr id="0" name=""/>
        <dsp:cNvSpPr/>
      </dsp:nvSpPr>
      <dsp:spPr>
        <a:xfrm>
          <a:off x="0" y="3985"/>
          <a:ext cx="5837750" cy="71505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Century Gothic" panose="020B0502020202020204" pitchFamily="34" charset="0"/>
            </a:rPr>
            <a:t>Training programs for primary care professionals</a:t>
          </a:r>
        </a:p>
      </dsp:txBody>
      <dsp:txXfrm>
        <a:off x="34906" y="38891"/>
        <a:ext cx="5767938" cy="645240"/>
      </dsp:txXfrm>
    </dsp:sp>
    <dsp:sp modelId="{28F37311-4564-43CF-A8A6-38F2EDE05DD3}">
      <dsp:nvSpPr>
        <dsp:cNvPr id="0" name=""/>
        <dsp:cNvSpPr/>
      </dsp:nvSpPr>
      <dsp:spPr>
        <a:xfrm>
          <a:off x="0" y="770878"/>
          <a:ext cx="5837750" cy="71505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Century Gothic" panose="020B0502020202020204" pitchFamily="34" charset="0"/>
            </a:rPr>
            <a:t>Engaging with other health care professionals on social media and GEPRAPS website</a:t>
          </a:r>
        </a:p>
      </dsp:txBody>
      <dsp:txXfrm>
        <a:off x="34906" y="805784"/>
        <a:ext cx="5767938" cy="645240"/>
      </dsp:txXfrm>
    </dsp:sp>
    <dsp:sp modelId="{DBDB5F5A-5F9B-44CD-BD2A-C3F8E3D795F9}">
      <dsp:nvSpPr>
        <dsp:cNvPr id="0" name=""/>
        <dsp:cNvSpPr/>
      </dsp:nvSpPr>
      <dsp:spPr>
        <a:xfrm>
          <a:off x="0" y="1537771"/>
          <a:ext cx="5837750" cy="71505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Century Gothic" panose="020B0502020202020204" pitchFamily="34" charset="0"/>
            </a:rPr>
            <a:t>Group presentation at meetings and congresses</a:t>
          </a:r>
        </a:p>
      </dsp:txBody>
      <dsp:txXfrm>
        <a:off x="34906" y="1572677"/>
        <a:ext cx="5767938" cy="645240"/>
      </dsp:txXfrm>
    </dsp:sp>
    <dsp:sp modelId="{11B73966-0E92-4645-AA9D-8BC961BC5FB2}">
      <dsp:nvSpPr>
        <dsp:cNvPr id="0" name=""/>
        <dsp:cNvSpPr/>
      </dsp:nvSpPr>
      <dsp:spPr>
        <a:xfrm>
          <a:off x="0" y="2304663"/>
          <a:ext cx="5837750" cy="71505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Century Gothic" panose="020B0502020202020204" pitchFamily="34" charset="0"/>
            </a:rPr>
            <a:t>Partnerships with key professionals and key institutions in different regions of the country</a:t>
          </a:r>
        </a:p>
      </dsp:txBody>
      <dsp:txXfrm>
        <a:off x="34906" y="2339569"/>
        <a:ext cx="5767938" cy="645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6782E-CB90-4AAB-80B1-83015B7FC42C}">
      <dsp:nvSpPr>
        <dsp:cNvPr id="0" name=""/>
        <dsp:cNvSpPr/>
      </dsp:nvSpPr>
      <dsp:spPr>
        <a:xfrm>
          <a:off x="0" y="438751"/>
          <a:ext cx="6842935" cy="604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A1209A8-9088-4FC1-B6D6-CDB8391A285D}">
      <dsp:nvSpPr>
        <dsp:cNvPr id="0" name=""/>
        <dsp:cNvSpPr/>
      </dsp:nvSpPr>
      <dsp:spPr>
        <a:xfrm>
          <a:off x="342146" y="84511"/>
          <a:ext cx="4790054" cy="7084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1053" tIns="0" rIns="181053" bIns="0" numCol="1" spcCol="1270" anchor="ctr" anchorCtr="0">
          <a:noAutofit/>
        </a:bodyPr>
        <a:lstStyle/>
        <a:p>
          <a:pPr marL="0" lvl="0" indent="0" algn="l" defTabSz="1066800">
            <a:lnSpc>
              <a:spcPct val="90000"/>
            </a:lnSpc>
            <a:spcBef>
              <a:spcPct val="0"/>
            </a:spcBef>
            <a:spcAft>
              <a:spcPct val="35000"/>
            </a:spcAft>
            <a:buNone/>
          </a:pPr>
          <a:r>
            <a:rPr lang="en-US" sz="2400" b="1" i="0" kern="1200" noProof="0" dirty="0">
              <a:latin typeface="Century Gothic" panose="020B0502020202020204" pitchFamily="34" charset="0"/>
            </a:rPr>
            <a:t>Asthma</a:t>
          </a:r>
          <a:endParaRPr lang="en-US" sz="2400" b="1" kern="1200" noProof="0" dirty="0">
            <a:latin typeface="Century Gothic" panose="020B0502020202020204" pitchFamily="34" charset="0"/>
          </a:endParaRPr>
        </a:p>
      </dsp:txBody>
      <dsp:txXfrm>
        <a:off x="376731" y="119096"/>
        <a:ext cx="4720884" cy="639310"/>
      </dsp:txXfrm>
    </dsp:sp>
    <dsp:sp modelId="{EDE56943-A060-424A-8EA5-64CFC4108603}">
      <dsp:nvSpPr>
        <dsp:cNvPr id="0" name=""/>
        <dsp:cNvSpPr/>
      </dsp:nvSpPr>
      <dsp:spPr>
        <a:xfrm>
          <a:off x="0" y="1527391"/>
          <a:ext cx="6842935" cy="6048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9232FDB-F360-4418-BD28-9BD5A11743AB}">
      <dsp:nvSpPr>
        <dsp:cNvPr id="0" name=""/>
        <dsp:cNvSpPr/>
      </dsp:nvSpPr>
      <dsp:spPr>
        <a:xfrm>
          <a:off x="342146" y="1173151"/>
          <a:ext cx="4790054" cy="7084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1053" tIns="0" rIns="181053" bIns="0" numCol="1" spcCol="1270" anchor="ctr" anchorCtr="0">
          <a:noAutofit/>
        </a:bodyPr>
        <a:lstStyle/>
        <a:p>
          <a:pPr marL="0" lvl="0" indent="0" algn="l" defTabSz="1066800">
            <a:lnSpc>
              <a:spcPct val="90000"/>
            </a:lnSpc>
            <a:spcBef>
              <a:spcPct val="0"/>
            </a:spcBef>
            <a:spcAft>
              <a:spcPct val="35000"/>
            </a:spcAft>
            <a:buNone/>
          </a:pPr>
          <a:r>
            <a:rPr lang="en-US" sz="2400" b="1" i="0" kern="1200" noProof="0" dirty="0">
              <a:latin typeface="Century Gothic" panose="020B0502020202020204" pitchFamily="34" charset="0"/>
            </a:rPr>
            <a:t>COPD</a:t>
          </a:r>
          <a:endParaRPr lang="en-US" sz="2400" b="1" kern="1200" noProof="0" dirty="0">
            <a:latin typeface="Century Gothic" panose="020B0502020202020204" pitchFamily="34" charset="0"/>
          </a:endParaRPr>
        </a:p>
      </dsp:txBody>
      <dsp:txXfrm>
        <a:off x="376731" y="1207736"/>
        <a:ext cx="4720884" cy="639310"/>
      </dsp:txXfrm>
    </dsp:sp>
    <dsp:sp modelId="{61017C60-8665-4E84-82A1-86396433AFFE}">
      <dsp:nvSpPr>
        <dsp:cNvPr id="0" name=""/>
        <dsp:cNvSpPr/>
      </dsp:nvSpPr>
      <dsp:spPr>
        <a:xfrm>
          <a:off x="0" y="2616031"/>
          <a:ext cx="6842935" cy="6048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D48C9A8-062B-4340-AA5C-3BF323E911F6}">
      <dsp:nvSpPr>
        <dsp:cNvPr id="0" name=""/>
        <dsp:cNvSpPr/>
      </dsp:nvSpPr>
      <dsp:spPr>
        <a:xfrm>
          <a:off x="342146" y="2261791"/>
          <a:ext cx="4790054" cy="7084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1053" tIns="0" rIns="181053" bIns="0" numCol="1" spcCol="1270" anchor="ctr" anchorCtr="0">
          <a:noAutofit/>
        </a:bodyPr>
        <a:lstStyle/>
        <a:p>
          <a:pPr marL="0" lvl="0" indent="0" algn="l" defTabSz="1066800">
            <a:lnSpc>
              <a:spcPct val="90000"/>
            </a:lnSpc>
            <a:spcBef>
              <a:spcPct val="0"/>
            </a:spcBef>
            <a:spcAft>
              <a:spcPct val="35000"/>
            </a:spcAft>
            <a:buNone/>
          </a:pPr>
          <a:r>
            <a:rPr lang="en-US" sz="2400" b="1" i="0" kern="1200" noProof="0" dirty="0">
              <a:latin typeface="Century Gothic" panose="020B0502020202020204" pitchFamily="34" charset="0"/>
            </a:rPr>
            <a:t>Tobacco use</a:t>
          </a:r>
          <a:endParaRPr lang="en-US" sz="2400" b="1" kern="1200" noProof="0" dirty="0">
            <a:latin typeface="Century Gothic" panose="020B0502020202020204" pitchFamily="34" charset="0"/>
          </a:endParaRPr>
        </a:p>
      </dsp:txBody>
      <dsp:txXfrm>
        <a:off x="376731" y="2296376"/>
        <a:ext cx="4720884" cy="639310"/>
      </dsp:txXfrm>
    </dsp:sp>
    <dsp:sp modelId="{BD20D332-6434-4189-8E02-EE5F83240EFE}">
      <dsp:nvSpPr>
        <dsp:cNvPr id="0" name=""/>
        <dsp:cNvSpPr/>
      </dsp:nvSpPr>
      <dsp:spPr>
        <a:xfrm>
          <a:off x="0" y="3704671"/>
          <a:ext cx="6842935" cy="6048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09702FA-DA68-4F13-A2CB-7C565517F26B}">
      <dsp:nvSpPr>
        <dsp:cNvPr id="0" name=""/>
        <dsp:cNvSpPr/>
      </dsp:nvSpPr>
      <dsp:spPr>
        <a:xfrm>
          <a:off x="342146" y="3350430"/>
          <a:ext cx="4790054" cy="7084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1053" tIns="0" rIns="181053" bIns="0" numCol="1" spcCol="1270" anchor="ctr" anchorCtr="0">
          <a:noAutofit/>
        </a:bodyPr>
        <a:lstStyle/>
        <a:p>
          <a:pPr marL="0" lvl="0" indent="0" algn="l" defTabSz="1066800">
            <a:lnSpc>
              <a:spcPct val="90000"/>
            </a:lnSpc>
            <a:spcBef>
              <a:spcPct val="0"/>
            </a:spcBef>
            <a:spcAft>
              <a:spcPct val="35000"/>
            </a:spcAft>
            <a:buNone/>
          </a:pPr>
          <a:r>
            <a:rPr lang="en-US" sz="2400" b="1" i="0" kern="1200" noProof="0" dirty="0">
              <a:latin typeface="Century Gothic" panose="020B0502020202020204" pitchFamily="34" charset="0"/>
            </a:rPr>
            <a:t>COVID-19</a:t>
          </a:r>
          <a:r>
            <a:rPr lang="en-US" sz="2400" b="1" kern="1200" noProof="0" dirty="0">
              <a:latin typeface="Century Gothic" panose="020B0502020202020204" pitchFamily="34" charset="0"/>
            </a:rPr>
            <a:t> </a:t>
          </a:r>
          <a:br>
            <a:rPr lang="pt-BR" sz="2400" b="1" kern="1200" dirty="0">
              <a:latin typeface="Century Gothic" panose="020B0502020202020204" pitchFamily="34" charset="0"/>
            </a:rPr>
          </a:br>
          <a:endParaRPr lang="en-US" sz="2400" b="1" kern="1200" dirty="0">
            <a:latin typeface="Century Gothic" panose="020B0502020202020204" pitchFamily="34" charset="0"/>
          </a:endParaRPr>
        </a:p>
      </dsp:txBody>
      <dsp:txXfrm>
        <a:off x="376731" y="3385015"/>
        <a:ext cx="4720884"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67297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156541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807351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81204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586B75A-687E-405C-8A0B-8D00578BA2C3}"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9809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2776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6/29/2021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603635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003024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6/29/2021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33440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586B75A-687E-405C-8A0B-8D00578BA2C3}" type="datetimeFigureOut">
              <a:rPr lang="en-US" smtClean="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085899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586B75A-687E-405C-8A0B-8D00578BA2C3}" type="datetimeFigureOut">
              <a:rPr lang="en-US" smtClean="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8522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6/29/2021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02740319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facebook.com/102362745355674/posts/10327418193119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svg"/><Relationship Id="rId7" Type="http://schemas.openxmlformats.org/officeDocument/2006/relationships/diagramColors" Target="../diagrams/colors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Agrupar 7">
            <a:extLst>
              <a:ext uri="{FF2B5EF4-FFF2-40B4-BE49-F238E27FC236}">
                <a16:creationId xmlns:a16="http://schemas.microsoft.com/office/drawing/2014/main" id="{CDF94C1D-C7C0-4039-BBB7-6069EDF2D6BC}"/>
              </a:ext>
            </a:extLst>
          </p:cNvPr>
          <p:cNvGrpSpPr/>
          <p:nvPr/>
        </p:nvGrpSpPr>
        <p:grpSpPr>
          <a:xfrm>
            <a:off x="255426" y="866775"/>
            <a:ext cx="11669866" cy="4485968"/>
            <a:chOff x="74451" y="866775"/>
            <a:chExt cx="11669866" cy="4485968"/>
          </a:xfrm>
        </p:grpSpPr>
        <p:pic>
          <p:nvPicPr>
            <p:cNvPr id="6" name="Imagem 5">
              <a:extLst>
                <a:ext uri="{FF2B5EF4-FFF2-40B4-BE49-F238E27FC236}">
                  <a16:creationId xmlns:a16="http://schemas.microsoft.com/office/drawing/2014/main" id="{3FBFCA1B-CFBC-4E99-AE14-41F383826D42}"/>
                </a:ext>
              </a:extLst>
            </p:cNvPr>
            <p:cNvPicPr>
              <a:picLocks noChangeAspect="1"/>
            </p:cNvPicPr>
            <p:nvPr/>
          </p:nvPicPr>
          <p:blipFill rotWithShape="1">
            <a:blip r:embed="rId2"/>
            <a:srcRect l="46016" t="51181" r="42428" b="25986"/>
            <a:stretch/>
          </p:blipFill>
          <p:spPr>
            <a:xfrm>
              <a:off x="4295091" y="866775"/>
              <a:ext cx="3228586" cy="3588285"/>
            </a:xfrm>
            <a:prstGeom prst="rect">
              <a:avLst/>
            </a:prstGeom>
          </p:spPr>
        </p:pic>
        <p:pic>
          <p:nvPicPr>
            <p:cNvPr id="7" name="Imagem 6">
              <a:extLst>
                <a:ext uri="{FF2B5EF4-FFF2-40B4-BE49-F238E27FC236}">
                  <a16:creationId xmlns:a16="http://schemas.microsoft.com/office/drawing/2014/main" id="{762F4C85-B712-46CA-BEBF-C728D8B61A6D}"/>
                </a:ext>
              </a:extLst>
            </p:cNvPr>
            <p:cNvPicPr>
              <a:picLocks noChangeAspect="1"/>
            </p:cNvPicPr>
            <p:nvPr/>
          </p:nvPicPr>
          <p:blipFill rotWithShape="1">
            <a:blip r:embed="rId2"/>
            <a:srcRect l="33750" t="40681" r="29438" b="54285"/>
            <a:stretch/>
          </p:blipFill>
          <p:spPr>
            <a:xfrm>
              <a:off x="74451" y="4455060"/>
              <a:ext cx="11669866" cy="897683"/>
            </a:xfrm>
            <a:prstGeom prst="rect">
              <a:avLst/>
            </a:prstGeom>
          </p:spPr>
        </p:pic>
      </p:grpSp>
      <p:pic>
        <p:nvPicPr>
          <p:cNvPr id="10" name="Imagem 9">
            <a:extLst>
              <a:ext uri="{FF2B5EF4-FFF2-40B4-BE49-F238E27FC236}">
                <a16:creationId xmlns:a16="http://schemas.microsoft.com/office/drawing/2014/main" id="{56C4786F-D141-4EF9-A1CA-A1DD20DCAFB3}"/>
              </a:ext>
            </a:extLst>
          </p:cNvPr>
          <p:cNvPicPr>
            <a:picLocks noChangeAspect="1"/>
          </p:cNvPicPr>
          <p:nvPr/>
        </p:nvPicPr>
        <p:blipFill rotWithShape="1">
          <a:blip r:embed="rId3"/>
          <a:srcRect l="44609" t="32778" r="39688" b="56250"/>
          <a:stretch/>
        </p:blipFill>
        <p:spPr>
          <a:xfrm>
            <a:off x="10277475" y="6105525"/>
            <a:ext cx="1914525" cy="752475"/>
          </a:xfrm>
          <a:prstGeom prst="rect">
            <a:avLst/>
          </a:prstGeom>
        </p:spPr>
      </p:pic>
      <p:sp>
        <p:nvSpPr>
          <p:cNvPr id="9" name="CaixaDeTexto 8">
            <a:extLst>
              <a:ext uri="{FF2B5EF4-FFF2-40B4-BE49-F238E27FC236}">
                <a16:creationId xmlns:a16="http://schemas.microsoft.com/office/drawing/2014/main" id="{680F71B9-9772-478B-B658-F9ED200C8834}"/>
              </a:ext>
            </a:extLst>
          </p:cNvPr>
          <p:cNvSpPr txBox="1"/>
          <p:nvPr/>
        </p:nvSpPr>
        <p:spPr>
          <a:xfrm>
            <a:off x="2549237" y="5754660"/>
            <a:ext cx="7550727" cy="646331"/>
          </a:xfrm>
          <a:prstGeom prst="rect">
            <a:avLst/>
          </a:prstGeom>
          <a:noFill/>
        </p:spPr>
        <p:txBody>
          <a:bodyPr wrap="square">
            <a:spAutoFit/>
          </a:bodyPr>
          <a:lstStyle/>
          <a:p>
            <a:r>
              <a:rPr lang="pt-BR" dirty="0">
                <a:hlinkClick r:id="rId4"/>
              </a:rPr>
              <a:t>https://www.facebook.com/102362745355674/posts/103274181931197/</a:t>
            </a:r>
            <a:endParaRPr lang="pt-BR" dirty="0"/>
          </a:p>
          <a:p>
            <a:endParaRPr lang="pt-BR" dirty="0"/>
          </a:p>
        </p:txBody>
      </p:sp>
      <p:sp>
        <p:nvSpPr>
          <p:cNvPr id="2" name="CaixaDeTexto 1">
            <a:extLst>
              <a:ext uri="{FF2B5EF4-FFF2-40B4-BE49-F238E27FC236}">
                <a16:creationId xmlns:a16="http://schemas.microsoft.com/office/drawing/2014/main" id="{83D24606-4B61-486A-A1E8-B45C5F639ACD}"/>
              </a:ext>
            </a:extLst>
          </p:cNvPr>
          <p:cNvSpPr txBox="1"/>
          <p:nvPr/>
        </p:nvSpPr>
        <p:spPr>
          <a:xfrm>
            <a:off x="3186100" y="5152688"/>
            <a:ext cx="5808518" cy="400110"/>
          </a:xfrm>
          <a:prstGeom prst="rect">
            <a:avLst/>
          </a:prstGeom>
          <a:noFill/>
        </p:spPr>
        <p:txBody>
          <a:bodyPr wrap="square" rtlCol="0">
            <a:spAutoFit/>
          </a:bodyPr>
          <a:lstStyle/>
          <a:p>
            <a:pPr algn="ctr"/>
            <a:r>
              <a:rPr lang="pt-BR" sz="2000" b="1" dirty="0" err="1">
                <a:solidFill>
                  <a:schemeClr val="tx2">
                    <a:lumMod val="75000"/>
                  </a:schemeClr>
                </a:solidFill>
              </a:rPr>
              <a:t>Brazil</a:t>
            </a:r>
            <a:r>
              <a:rPr lang="pt-BR" sz="2000" b="1" dirty="0">
                <a:solidFill>
                  <a:schemeClr val="tx2">
                    <a:lumMod val="75000"/>
                  </a:schemeClr>
                </a:solidFill>
              </a:rPr>
              <a:t> </a:t>
            </a:r>
            <a:r>
              <a:rPr lang="pt-BR" sz="2000" b="1" dirty="0" err="1">
                <a:solidFill>
                  <a:schemeClr val="tx2">
                    <a:lumMod val="75000"/>
                  </a:schemeClr>
                </a:solidFill>
              </a:rPr>
              <a:t>group</a:t>
            </a:r>
            <a:r>
              <a:rPr lang="pt-BR" sz="2000" b="1" dirty="0">
                <a:solidFill>
                  <a:schemeClr val="tx2">
                    <a:lumMod val="75000"/>
                  </a:schemeClr>
                </a:solidFill>
              </a:rPr>
              <a:t> </a:t>
            </a:r>
            <a:r>
              <a:rPr lang="pt-BR" sz="2000" b="1" dirty="0" err="1">
                <a:solidFill>
                  <a:schemeClr val="tx2">
                    <a:lumMod val="75000"/>
                  </a:schemeClr>
                </a:solidFill>
              </a:rPr>
              <a:t>of</a:t>
            </a:r>
            <a:r>
              <a:rPr lang="pt-BR" sz="2000" b="1" dirty="0">
                <a:solidFill>
                  <a:schemeClr val="tx2">
                    <a:lumMod val="75000"/>
                  </a:schemeClr>
                </a:solidFill>
              </a:rPr>
              <a:t> IPCRG</a:t>
            </a:r>
          </a:p>
        </p:txBody>
      </p:sp>
    </p:spTree>
    <p:extLst>
      <p:ext uri="{BB962C8B-B14F-4D97-AF65-F5344CB8AC3E}">
        <p14:creationId xmlns:p14="http://schemas.microsoft.com/office/powerpoint/2010/main" val="1073344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2A3090EA-51A6-488C-9C4E-E54FA2562D57}"/>
              </a:ext>
            </a:extLst>
          </p:cNvPr>
          <p:cNvPicPr>
            <a:picLocks noChangeAspect="1"/>
          </p:cNvPicPr>
          <p:nvPr/>
        </p:nvPicPr>
        <p:blipFill rotWithShape="1">
          <a:blip r:embed="rId2"/>
          <a:srcRect l="46016" t="51181" r="42428" b="25986"/>
          <a:stretch/>
        </p:blipFill>
        <p:spPr>
          <a:xfrm>
            <a:off x="1875529" y="658090"/>
            <a:ext cx="1098034" cy="914276"/>
          </a:xfrm>
          <a:prstGeom prst="rect">
            <a:avLst/>
          </a:prstGeom>
        </p:spPr>
      </p:pic>
      <p:pic>
        <p:nvPicPr>
          <p:cNvPr id="7" name="Imagem 6">
            <a:extLst>
              <a:ext uri="{FF2B5EF4-FFF2-40B4-BE49-F238E27FC236}">
                <a16:creationId xmlns:a16="http://schemas.microsoft.com/office/drawing/2014/main" id="{954DE692-70E7-4FC0-9947-F99EDDF02260}"/>
              </a:ext>
            </a:extLst>
          </p:cNvPr>
          <p:cNvPicPr>
            <a:picLocks noChangeAspect="1"/>
          </p:cNvPicPr>
          <p:nvPr/>
        </p:nvPicPr>
        <p:blipFill rotWithShape="1">
          <a:blip r:embed="rId3"/>
          <a:srcRect l="44609" t="32778" r="39688" b="56250"/>
          <a:stretch/>
        </p:blipFill>
        <p:spPr>
          <a:xfrm>
            <a:off x="9131429" y="899492"/>
            <a:ext cx="1914525" cy="752475"/>
          </a:xfrm>
          <a:prstGeom prst="rect">
            <a:avLst/>
          </a:prstGeom>
        </p:spPr>
      </p:pic>
      <p:sp>
        <p:nvSpPr>
          <p:cNvPr id="8" name="CaixaDeTexto 7">
            <a:extLst>
              <a:ext uri="{FF2B5EF4-FFF2-40B4-BE49-F238E27FC236}">
                <a16:creationId xmlns:a16="http://schemas.microsoft.com/office/drawing/2014/main" id="{9965AEA2-DF41-422D-922B-F318139C1447}"/>
              </a:ext>
            </a:extLst>
          </p:cNvPr>
          <p:cNvSpPr txBox="1"/>
          <p:nvPr/>
        </p:nvSpPr>
        <p:spPr>
          <a:xfrm>
            <a:off x="149154" y="1833465"/>
            <a:ext cx="2275392" cy="646331"/>
          </a:xfrm>
          <a:prstGeom prst="rect">
            <a:avLst/>
          </a:prstGeom>
          <a:noFill/>
        </p:spPr>
        <p:txBody>
          <a:bodyPr wrap="square" rtlCol="0">
            <a:spAutoFit/>
          </a:bodyPr>
          <a:lstStyle/>
          <a:p>
            <a:pPr algn="ctr"/>
            <a:r>
              <a:rPr lang="pt-BR" sz="3600" b="1">
                <a:solidFill>
                  <a:schemeClr val="accent4">
                    <a:lumMod val="50000"/>
                  </a:schemeClr>
                </a:solidFill>
                <a:latin typeface="Century Gothic" panose="020B0502020202020204" pitchFamily="34" charset="0"/>
              </a:rPr>
              <a:t>Board</a:t>
            </a:r>
            <a:endParaRPr lang="pt-BR" sz="3600" b="1" dirty="0">
              <a:solidFill>
                <a:schemeClr val="accent4">
                  <a:lumMod val="50000"/>
                </a:schemeClr>
              </a:solidFill>
              <a:latin typeface="Century Gothic" panose="020B0502020202020204" pitchFamily="34" charset="0"/>
            </a:endParaRPr>
          </a:p>
        </p:txBody>
      </p:sp>
      <p:sp>
        <p:nvSpPr>
          <p:cNvPr id="11" name="CaixaDeTexto 10">
            <a:extLst>
              <a:ext uri="{FF2B5EF4-FFF2-40B4-BE49-F238E27FC236}">
                <a16:creationId xmlns:a16="http://schemas.microsoft.com/office/drawing/2014/main" id="{953C9A68-8B11-4A16-8D1E-5C8203D18DCE}"/>
              </a:ext>
            </a:extLst>
          </p:cNvPr>
          <p:cNvSpPr txBox="1"/>
          <p:nvPr/>
        </p:nvSpPr>
        <p:spPr>
          <a:xfrm>
            <a:off x="471262" y="2740895"/>
            <a:ext cx="8324959" cy="3531993"/>
          </a:xfrm>
          <a:prstGeom prst="rect">
            <a:avLst/>
          </a:prstGeom>
          <a:noFill/>
        </p:spPr>
        <p:txBody>
          <a:bodyPr wrap="square">
            <a:spAutoFit/>
          </a:bodyPr>
          <a:lstStyle/>
          <a:p>
            <a:pPr marL="285750" indent="-285750" algn="just">
              <a:lnSpc>
                <a:spcPct val="150000"/>
              </a:lnSpc>
              <a:spcAft>
                <a:spcPts val="800"/>
              </a:spcAft>
              <a:buFont typeface="Courier New" panose="02070309020205020404" pitchFamily="49" charset="0"/>
              <a:buChar char="o"/>
            </a:pPr>
            <a:r>
              <a:rPr lang="pt-BR" sz="1800" b="1" dirty="0">
                <a:effectLst/>
                <a:latin typeface="Century Gothic" panose="020B0502020202020204" pitchFamily="34" charset="0"/>
                <a:ea typeface="Calibri" panose="020F0502020204030204" pitchFamily="34" charset="0"/>
              </a:rPr>
              <a:t>Sonia Maria Martins: </a:t>
            </a:r>
            <a:r>
              <a:rPr lang="pt-BR" sz="1800" dirty="0" err="1">
                <a:effectLst/>
                <a:latin typeface="Century Gothic" panose="020B0502020202020204" pitchFamily="34" charset="0"/>
                <a:ea typeface="Calibri" panose="020F0502020204030204" pitchFamily="34" charset="0"/>
              </a:rPr>
              <a:t>Coordinator</a:t>
            </a:r>
            <a:endParaRPr lang="pt-BR" sz="1800" dirty="0">
              <a:effectLst/>
              <a:latin typeface="Century Gothic" panose="020B0502020202020204" pitchFamily="34" charset="0"/>
              <a:ea typeface="Calibri" panose="020F0502020204030204" pitchFamily="34" charset="0"/>
            </a:endParaRPr>
          </a:p>
          <a:p>
            <a:pPr marL="285750" indent="-285750" algn="just">
              <a:lnSpc>
                <a:spcPct val="150000"/>
              </a:lnSpc>
              <a:spcAft>
                <a:spcPts val="800"/>
              </a:spcAft>
              <a:buFont typeface="Courier New" panose="02070309020205020404" pitchFamily="49" charset="0"/>
              <a:buChar char="o"/>
            </a:pPr>
            <a:r>
              <a:rPr lang="pt-BR" sz="1800" b="1" dirty="0">
                <a:effectLst/>
                <a:latin typeface="Century Gothic" panose="020B0502020202020204" pitchFamily="34" charset="0"/>
                <a:ea typeface="Calibri" panose="020F0502020204030204" pitchFamily="34" charset="0"/>
              </a:rPr>
              <a:t>Jonatas Bezerra </a:t>
            </a:r>
            <a:r>
              <a:rPr lang="pt-BR" sz="1800" b="1" dirty="0" err="1">
                <a:effectLst/>
                <a:latin typeface="Century Gothic" panose="020B0502020202020204" pitchFamily="34" charset="0"/>
                <a:ea typeface="Calibri" panose="020F0502020204030204" pitchFamily="34" charset="0"/>
              </a:rPr>
              <a:t>Leônio</a:t>
            </a:r>
            <a:r>
              <a:rPr lang="pt-BR" sz="1800" b="1" dirty="0">
                <a:effectLst/>
                <a:latin typeface="Century Gothic" panose="020B0502020202020204" pitchFamily="34" charset="0"/>
                <a:ea typeface="Calibri" panose="020F0502020204030204" pitchFamily="34" charset="0"/>
              </a:rPr>
              <a:t>:</a:t>
            </a:r>
            <a:r>
              <a:rPr lang="pt-BR" sz="1800" dirty="0">
                <a:effectLst/>
                <a:latin typeface="Century Gothic" panose="020B0502020202020204" pitchFamily="34" charset="0"/>
                <a:ea typeface="Calibri" panose="020F0502020204030204" pitchFamily="34" charset="0"/>
              </a:rPr>
              <a:t>  </a:t>
            </a:r>
            <a:r>
              <a:rPr lang="pt-BR" sz="1800" dirty="0" err="1">
                <a:effectLst/>
                <a:latin typeface="Century Gothic" panose="020B0502020202020204" pitchFamily="34" charset="0"/>
                <a:ea typeface="Calibri" panose="020F0502020204030204" pitchFamily="34" charset="0"/>
              </a:rPr>
              <a:t>Vice-coordinator</a:t>
            </a:r>
            <a:endParaRPr lang="pt-BR" sz="1800" dirty="0">
              <a:effectLst/>
              <a:latin typeface="Century Gothic" panose="020B0502020202020204" pitchFamily="34" charset="0"/>
              <a:ea typeface="Calibri" panose="020F0502020204030204" pitchFamily="34" charset="0"/>
            </a:endParaRPr>
          </a:p>
          <a:p>
            <a:pPr marL="285750" indent="-285750" algn="just">
              <a:lnSpc>
                <a:spcPct val="150000"/>
              </a:lnSpc>
              <a:spcAft>
                <a:spcPts val="800"/>
              </a:spcAft>
              <a:buFont typeface="Courier New" panose="02070309020205020404" pitchFamily="49" charset="0"/>
              <a:buChar char="o"/>
            </a:pPr>
            <a:r>
              <a:rPr lang="pt-BR" sz="1800" b="1" dirty="0">
                <a:effectLst/>
                <a:latin typeface="Century Gothic" panose="020B0502020202020204" pitchFamily="34" charset="0"/>
                <a:ea typeface="Calibri" panose="020F0502020204030204" pitchFamily="34" charset="0"/>
              </a:rPr>
              <a:t>Juliana Franceschini: </a:t>
            </a:r>
            <a:r>
              <a:rPr lang="pt-BR" sz="1800" dirty="0" err="1">
                <a:effectLst/>
                <a:latin typeface="Century Gothic" panose="020B0502020202020204" pitchFamily="34" charset="0"/>
                <a:ea typeface="Calibri" panose="020F0502020204030204" pitchFamily="34" charset="0"/>
              </a:rPr>
              <a:t>International</a:t>
            </a:r>
            <a:r>
              <a:rPr lang="pt-BR" sz="1800" dirty="0">
                <a:effectLst/>
                <a:latin typeface="Century Gothic" panose="020B0502020202020204" pitchFamily="34" charset="0"/>
                <a:ea typeface="Calibri" panose="020F0502020204030204" pitchFamily="34" charset="0"/>
              </a:rPr>
              <a:t> </a:t>
            </a:r>
            <a:r>
              <a:rPr lang="pt-BR" sz="1800" dirty="0" err="1">
                <a:effectLst/>
                <a:latin typeface="Century Gothic" panose="020B0502020202020204" pitchFamily="34" charset="0"/>
                <a:ea typeface="Calibri" panose="020F0502020204030204" pitchFamily="34" charset="0"/>
              </a:rPr>
              <a:t>Relations</a:t>
            </a:r>
            <a:r>
              <a:rPr lang="pt-BR" sz="1800" dirty="0">
                <a:effectLst/>
                <a:latin typeface="Century Gothic" panose="020B0502020202020204" pitchFamily="34" charset="0"/>
                <a:ea typeface="Calibri" panose="020F0502020204030204" pitchFamily="34" charset="0"/>
              </a:rPr>
              <a:t> </a:t>
            </a:r>
            <a:r>
              <a:rPr lang="pt-BR" sz="1800" dirty="0" err="1">
                <a:effectLst/>
                <a:latin typeface="Century Gothic" panose="020B0502020202020204" pitchFamily="34" charset="0"/>
                <a:ea typeface="Calibri" panose="020F0502020204030204" pitchFamily="34" charset="0"/>
              </a:rPr>
              <a:t>Coordinator</a:t>
            </a:r>
            <a:r>
              <a:rPr lang="pt-BR" sz="1800" dirty="0">
                <a:effectLst/>
                <a:latin typeface="Century Gothic" panose="020B0502020202020204" pitchFamily="34" charset="0"/>
                <a:ea typeface="Calibri" panose="020F0502020204030204" pitchFamily="34" charset="0"/>
              </a:rPr>
              <a:t> </a:t>
            </a:r>
          </a:p>
          <a:p>
            <a:pPr marL="285750" indent="-285750" algn="just">
              <a:lnSpc>
                <a:spcPct val="150000"/>
              </a:lnSpc>
              <a:spcAft>
                <a:spcPts val="800"/>
              </a:spcAft>
              <a:buFont typeface="Courier New" panose="02070309020205020404" pitchFamily="49" charset="0"/>
              <a:buChar char="o"/>
            </a:pPr>
            <a:r>
              <a:rPr lang="pt-BR" sz="1800" b="1" dirty="0">
                <a:effectLst/>
                <a:latin typeface="Century Gothic" panose="020B0502020202020204" pitchFamily="34" charset="0"/>
                <a:ea typeface="Calibri" panose="020F0502020204030204" pitchFamily="34" charset="0"/>
              </a:rPr>
              <a:t>Selma Denis </a:t>
            </a:r>
            <a:r>
              <a:rPr lang="pt-BR" sz="1800" b="1" dirty="0" err="1">
                <a:effectLst/>
                <a:latin typeface="Century Gothic" panose="020B0502020202020204" pitchFamily="34" charset="0"/>
                <a:ea typeface="Calibri" panose="020F0502020204030204" pitchFamily="34" charset="0"/>
              </a:rPr>
              <a:t>Squassioni</a:t>
            </a:r>
            <a:r>
              <a:rPr lang="pt-BR" sz="1800" b="1" dirty="0">
                <a:effectLst/>
                <a:latin typeface="Century Gothic" panose="020B0502020202020204" pitchFamily="34" charset="0"/>
                <a:ea typeface="Calibri" panose="020F0502020204030204" pitchFamily="34" charset="0"/>
              </a:rPr>
              <a:t>: </a:t>
            </a:r>
            <a:r>
              <a:rPr lang="pt-BR" sz="1800" dirty="0">
                <a:effectLst/>
                <a:latin typeface="Century Gothic" panose="020B0502020202020204" pitchFamily="34" charset="0"/>
                <a:ea typeface="Calibri" panose="020F0502020204030204" pitchFamily="34" charset="0"/>
              </a:rPr>
              <a:t> Project </a:t>
            </a:r>
            <a:r>
              <a:rPr lang="pt-BR" sz="1800" dirty="0" err="1">
                <a:effectLst/>
                <a:latin typeface="Century Gothic" panose="020B0502020202020204" pitchFamily="34" charset="0"/>
                <a:ea typeface="Calibri" panose="020F0502020204030204" pitchFamily="34" charset="0"/>
              </a:rPr>
              <a:t>Coordinator</a:t>
            </a:r>
            <a:endParaRPr lang="pt-BR" sz="1800" dirty="0">
              <a:effectLst/>
              <a:latin typeface="Century Gothic" panose="020B0502020202020204" pitchFamily="34" charset="0"/>
              <a:ea typeface="Calibri" panose="020F0502020204030204" pitchFamily="34" charset="0"/>
            </a:endParaRPr>
          </a:p>
          <a:p>
            <a:pPr marL="285750" indent="-285750" algn="just">
              <a:lnSpc>
                <a:spcPct val="150000"/>
              </a:lnSpc>
              <a:spcAft>
                <a:spcPts val="800"/>
              </a:spcAft>
              <a:buFont typeface="Courier New" panose="02070309020205020404" pitchFamily="49" charset="0"/>
              <a:buChar char="o"/>
            </a:pPr>
            <a:r>
              <a:rPr lang="pt-BR" sz="1800" b="1" dirty="0">
                <a:effectLst/>
                <a:latin typeface="Century Gothic" panose="020B0502020202020204" pitchFamily="34" charset="0"/>
                <a:ea typeface="Calibri" panose="020F0502020204030204" pitchFamily="34" charset="0"/>
              </a:rPr>
              <a:t>Cecília Kayano Morais: </a:t>
            </a:r>
            <a:r>
              <a:rPr lang="pt-BR" sz="1800" dirty="0" err="1">
                <a:effectLst/>
                <a:latin typeface="Century Gothic" panose="020B0502020202020204" pitchFamily="34" charset="0"/>
                <a:ea typeface="Calibri" panose="020F0502020204030204" pitchFamily="34" charset="0"/>
              </a:rPr>
              <a:t>Executive</a:t>
            </a:r>
            <a:r>
              <a:rPr lang="pt-BR" sz="1800" dirty="0">
                <a:effectLst/>
                <a:latin typeface="Century Gothic" panose="020B0502020202020204" pitchFamily="34" charset="0"/>
                <a:ea typeface="Calibri" panose="020F0502020204030204" pitchFamily="34" charset="0"/>
              </a:rPr>
              <a:t>/</a:t>
            </a:r>
            <a:r>
              <a:rPr lang="pt-BR" sz="1800" dirty="0" err="1">
                <a:effectLst/>
                <a:latin typeface="Century Gothic" panose="020B0502020202020204" pitchFamily="34" charset="0"/>
                <a:ea typeface="Calibri" panose="020F0502020204030204" pitchFamily="34" charset="0"/>
              </a:rPr>
              <a:t>Administrative</a:t>
            </a:r>
            <a:r>
              <a:rPr lang="pt-BR" sz="1800" dirty="0">
                <a:effectLst/>
                <a:latin typeface="Century Gothic" panose="020B0502020202020204" pitchFamily="34" charset="0"/>
                <a:ea typeface="Calibri" panose="020F0502020204030204" pitchFamily="34" charset="0"/>
              </a:rPr>
              <a:t> </a:t>
            </a:r>
            <a:r>
              <a:rPr lang="pt-BR" sz="1800" dirty="0" err="1">
                <a:effectLst/>
                <a:latin typeface="Century Gothic" panose="020B0502020202020204" pitchFamily="34" charset="0"/>
                <a:ea typeface="Calibri" panose="020F0502020204030204" pitchFamily="34" charset="0"/>
              </a:rPr>
              <a:t>Coordinator</a:t>
            </a:r>
            <a:endParaRPr lang="pt-BR" sz="1800" dirty="0">
              <a:effectLst/>
              <a:latin typeface="Century Gothic" panose="020B0502020202020204" pitchFamily="34" charset="0"/>
              <a:ea typeface="Calibri" panose="020F0502020204030204" pitchFamily="34" charset="0"/>
            </a:endParaRPr>
          </a:p>
          <a:p>
            <a:pPr marL="285750" indent="-285750" algn="just">
              <a:lnSpc>
                <a:spcPct val="150000"/>
              </a:lnSpc>
              <a:spcAft>
                <a:spcPts val="800"/>
              </a:spcAft>
              <a:buFont typeface="Courier New" panose="02070309020205020404" pitchFamily="49" charset="0"/>
              <a:buChar char="o"/>
            </a:pPr>
            <a:r>
              <a:rPr lang="pt-BR" sz="1800" b="1" dirty="0">
                <a:effectLst/>
                <a:latin typeface="Century Gothic" panose="020B0502020202020204" pitchFamily="34" charset="0"/>
                <a:ea typeface="Calibri" panose="020F0502020204030204" pitchFamily="34" charset="0"/>
              </a:rPr>
              <a:t>Sandra Silva Marques: </a:t>
            </a:r>
            <a:r>
              <a:rPr lang="pt-BR" sz="1800" dirty="0" err="1">
                <a:effectLst/>
                <a:latin typeface="Century Gothic" panose="020B0502020202020204" pitchFamily="34" charset="0"/>
                <a:ea typeface="Calibri" panose="020F0502020204030204" pitchFamily="34" charset="0"/>
              </a:rPr>
              <a:t>Advocacy</a:t>
            </a:r>
            <a:r>
              <a:rPr lang="pt-BR" sz="1800" dirty="0">
                <a:effectLst/>
                <a:latin typeface="Century Gothic" panose="020B0502020202020204" pitchFamily="34" charset="0"/>
                <a:ea typeface="Calibri" panose="020F0502020204030204" pitchFamily="34" charset="0"/>
              </a:rPr>
              <a:t> </a:t>
            </a:r>
            <a:r>
              <a:rPr lang="pt-BR" sz="1800" dirty="0" err="1">
                <a:effectLst/>
                <a:latin typeface="Century Gothic" panose="020B0502020202020204" pitchFamily="34" charset="0"/>
                <a:ea typeface="Calibri" panose="020F0502020204030204" pitchFamily="34" charset="0"/>
              </a:rPr>
              <a:t>Coordinator</a:t>
            </a:r>
            <a:endParaRPr lang="pt-BR" sz="1800" dirty="0">
              <a:effectLst/>
              <a:latin typeface="Calibri" panose="020F0502020204030204" pitchFamily="34" charset="0"/>
              <a:ea typeface="Calibri" panose="020F0502020204030204" pitchFamily="34" charset="0"/>
            </a:endParaRPr>
          </a:p>
          <a:p>
            <a:pPr algn="just">
              <a:lnSpc>
                <a:spcPct val="150000"/>
              </a:lnSpc>
              <a:spcAft>
                <a:spcPts val="800"/>
              </a:spcAft>
            </a:pPr>
            <a:endParaRPr lang="pt-BR" sz="1600" dirty="0">
              <a:effectLst/>
              <a:latin typeface="Calibri" panose="020F0502020204030204" pitchFamily="34" charset="0"/>
              <a:ea typeface="Calibri" panose="020F0502020204030204" pitchFamily="34" charset="0"/>
            </a:endParaRPr>
          </a:p>
        </p:txBody>
      </p:sp>
      <p:grpSp>
        <p:nvGrpSpPr>
          <p:cNvPr id="2" name="Agrupar 1">
            <a:extLst>
              <a:ext uri="{FF2B5EF4-FFF2-40B4-BE49-F238E27FC236}">
                <a16:creationId xmlns:a16="http://schemas.microsoft.com/office/drawing/2014/main" id="{6D0613A1-4EFA-471C-9787-86D893D5BC9A}"/>
              </a:ext>
            </a:extLst>
          </p:cNvPr>
          <p:cNvGrpSpPr/>
          <p:nvPr/>
        </p:nvGrpSpPr>
        <p:grpSpPr>
          <a:xfrm>
            <a:off x="7912358" y="1805636"/>
            <a:ext cx="3685593" cy="4968393"/>
            <a:chOff x="7912358" y="1572365"/>
            <a:chExt cx="3685593" cy="4968393"/>
          </a:xfrm>
        </p:grpSpPr>
        <p:pic>
          <p:nvPicPr>
            <p:cNvPr id="6" name="image8.jpg">
              <a:extLst>
                <a:ext uri="{FF2B5EF4-FFF2-40B4-BE49-F238E27FC236}">
                  <a16:creationId xmlns:a16="http://schemas.microsoft.com/office/drawing/2014/main" id="{7AA122C8-BEC3-4A19-8635-725282F493A1}"/>
                </a:ext>
              </a:extLst>
            </p:cNvPr>
            <p:cNvPicPr/>
            <p:nvPr/>
          </p:nvPicPr>
          <p:blipFill rotWithShape="1">
            <a:blip r:embed="rId4"/>
            <a:srcRect l="3638" t="6760" r="50272" b="3813"/>
            <a:stretch/>
          </p:blipFill>
          <p:spPr>
            <a:xfrm>
              <a:off x="7912358" y="1572365"/>
              <a:ext cx="3685593" cy="4968393"/>
            </a:xfrm>
            <a:prstGeom prst="rect">
              <a:avLst/>
            </a:prstGeom>
            <a:ln/>
          </p:spPr>
        </p:pic>
        <p:pic>
          <p:nvPicPr>
            <p:cNvPr id="9" name="image15.jpg">
              <a:extLst>
                <a:ext uri="{FF2B5EF4-FFF2-40B4-BE49-F238E27FC236}">
                  <a16:creationId xmlns:a16="http://schemas.microsoft.com/office/drawing/2014/main" id="{107EA007-3642-44A4-992C-9D746A5C29CE}"/>
                </a:ext>
              </a:extLst>
            </p:cNvPr>
            <p:cNvPicPr/>
            <p:nvPr/>
          </p:nvPicPr>
          <p:blipFill rotWithShape="1">
            <a:blip r:embed="rId5">
              <a:extLst>
                <a:ext uri="{BEBA8EAE-BF5A-486C-A8C5-ECC9F3942E4B}">
                  <a14:imgProps xmlns:a14="http://schemas.microsoft.com/office/drawing/2010/main">
                    <a14:imgLayer r:embed="rId6">
                      <a14:imgEffect>
                        <a14:saturation sat="200000"/>
                      </a14:imgEffect>
                    </a14:imgLayer>
                  </a14:imgProps>
                </a:ext>
              </a:extLst>
            </a:blip>
            <a:srcRect l="72728" r="3738" b="50000"/>
            <a:stretch/>
          </p:blipFill>
          <p:spPr>
            <a:xfrm>
              <a:off x="9806473" y="4823920"/>
              <a:ext cx="1707503" cy="1651519"/>
            </a:xfrm>
            <a:prstGeom prst="rect">
              <a:avLst/>
            </a:prstGeom>
            <a:ln/>
          </p:spPr>
        </p:pic>
      </p:grpSp>
    </p:spTree>
    <p:extLst>
      <p:ext uri="{BB962C8B-B14F-4D97-AF65-F5344CB8AC3E}">
        <p14:creationId xmlns:p14="http://schemas.microsoft.com/office/powerpoint/2010/main" val="1026375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6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546CA37-5DA2-41C4-820F-0EAB9ABDEFCA}"/>
              </a:ext>
            </a:extLst>
          </p:cNvPr>
          <p:cNvSpPr>
            <a:spLocks noGrp="1"/>
          </p:cNvSpPr>
          <p:nvPr>
            <p:ph type="title"/>
          </p:nvPr>
        </p:nvSpPr>
        <p:spPr>
          <a:xfrm>
            <a:off x="793662" y="386930"/>
            <a:ext cx="10066122" cy="1298448"/>
          </a:xfrm>
        </p:spPr>
        <p:txBody>
          <a:bodyPr anchor="b">
            <a:normAutofit/>
          </a:bodyPr>
          <a:lstStyle/>
          <a:p>
            <a:r>
              <a:rPr lang="pt-BR" altLang="pt-BR" sz="4800" b="1">
                <a:latin typeface="Century Gothic" panose="020B0502020202020204" pitchFamily="34" charset="0"/>
              </a:rPr>
              <a:t>Membership </a:t>
            </a:r>
            <a:endParaRPr lang="pt-BR" sz="4800" b="1">
              <a:latin typeface="Century Gothic" panose="020B0502020202020204" pitchFamily="34" charset="0"/>
            </a:endParaRPr>
          </a:p>
        </p:txBody>
      </p:sp>
      <p:sp>
        <p:nvSpPr>
          <p:cNvPr id="73" name="Rectangle 6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A6365BEB-37FE-41E6-B863-424AA77DE365}"/>
              </a:ext>
            </a:extLst>
          </p:cNvPr>
          <p:cNvSpPr>
            <a:spLocks noGrp="1"/>
          </p:cNvSpPr>
          <p:nvPr>
            <p:ph idx="1"/>
          </p:nvPr>
        </p:nvSpPr>
        <p:spPr>
          <a:xfrm>
            <a:off x="147484" y="2599509"/>
            <a:ext cx="5692817" cy="3639450"/>
          </a:xfrm>
        </p:spPr>
        <p:txBody>
          <a:bodyPr anchor="ctr">
            <a:normAutofit/>
          </a:bodyPr>
          <a:lstStyle/>
          <a:p>
            <a:r>
              <a:rPr lang="en-US" sz="2000" dirty="0">
                <a:latin typeface="Century Gothic" panose="020B0502020202020204" pitchFamily="34" charset="0"/>
              </a:rPr>
              <a:t>Professionals in the health field with proven expertise in the primary care area, who are pursuing a master's and / or doctorate and / or who have a master's degree and /or doctorate in health sciences or related areas</a:t>
            </a:r>
          </a:p>
          <a:p>
            <a:r>
              <a:rPr lang="en-US" sz="2000" dirty="0">
                <a:latin typeface="Century Gothic" panose="020B0502020202020204" pitchFamily="34" charset="0"/>
              </a:rPr>
              <a:t>Professors and students in the field of medicine and / or other areas of health</a:t>
            </a:r>
          </a:p>
          <a:p>
            <a:r>
              <a:rPr lang="en-US" sz="2000" dirty="0">
                <a:latin typeface="Century Gothic" panose="020B0502020202020204" pitchFamily="34" charset="0"/>
              </a:rPr>
              <a:t>External guests as needed by the group</a:t>
            </a:r>
            <a:br>
              <a:rPr lang="en-US" sz="2000" dirty="0">
                <a:latin typeface="Century Gothic" panose="020B0502020202020204" pitchFamily="34" charset="0"/>
              </a:rPr>
            </a:br>
            <a:endParaRPr lang="pt-BR" sz="2000" dirty="0">
              <a:latin typeface="Century Gothic" panose="020B0502020202020204" pitchFamily="34" charset="0"/>
            </a:endParaRPr>
          </a:p>
        </p:txBody>
      </p:sp>
      <p:pic>
        <p:nvPicPr>
          <p:cNvPr id="16" name="Imagem 15">
            <a:extLst>
              <a:ext uri="{FF2B5EF4-FFF2-40B4-BE49-F238E27FC236}">
                <a16:creationId xmlns:a16="http://schemas.microsoft.com/office/drawing/2014/main" id="{70461F80-16F1-4ED4-B593-11611368C073}"/>
              </a:ext>
            </a:extLst>
          </p:cNvPr>
          <p:cNvPicPr>
            <a:picLocks noChangeAspect="1"/>
          </p:cNvPicPr>
          <p:nvPr/>
        </p:nvPicPr>
        <p:blipFill>
          <a:blip r:embed="rId2"/>
          <a:stretch>
            <a:fillRect/>
          </a:stretch>
        </p:blipFill>
        <p:spPr>
          <a:xfrm>
            <a:off x="5911532" y="2828484"/>
            <a:ext cx="5150277" cy="3025786"/>
          </a:xfrm>
          <a:prstGeom prst="rect">
            <a:avLst/>
          </a:prstGeom>
        </p:spPr>
      </p:pic>
      <p:sp>
        <p:nvSpPr>
          <p:cNvPr id="75" name="Rectangle 6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697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B5CCF-2A81-46DB-A432-0E6DC9545CAC}"/>
              </a:ext>
            </a:extLst>
          </p:cNvPr>
          <p:cNvSpPr>
            <a:spLocks noGrp="1"/>
          </p:cNvSpPr>
          <p:nvPr>
            <p:ph type="title"/>
          </p:nvPr>
        </p:nvSpPr>
        <p:spPr/>
        <p:txBody>
          <a:bodyPr>
            <a:normAutofit/>
          </a:bodyPr>
          <a:lstStyle/>
          <a:p>
            <a:r>
              <a:rPr lang="pt-BR" sz="3600" b="1" dirty="0">
                <a:solidFill>
                  <a:schemeClr val="accent4">
                    <a:lumMod val="50000"/>
                  </a:schemeClr>
                </a:solidFill>
                <a:latin typeface="Century Gothic" panose="020B0502020202020204" pitchFamily="34" charset="0"/>
              </a:rPr>
              <a:t>AIMS</a:t>
            </a:r>
          </a:p>
        </p:txBody>
      </p:sp>
      <p:graphicFrame>
        <p:nvGraphicFramePr>
          <p:cNvPr id="4" name="Diagrama 3">
            <a:extLst>
              <a:ext uri="{FF2B5EF4-FFF2-40B4-BE49-F238E27FC236}">
                <a16:creationId xmlns:a16="http://schemas.microsoft.com/office/drawing/2014/main" id="{DA3CF6B4-CB99-4B56-86E0-2C6A271CDC68}"/>
              </a:ext>
            </a:extLst>
          </p:cNvPr>
          <p:cNvGraphicFramePr/>
          <p:nvPr>
            <p:extLst>
              <p:ext uri="{D42A27DB-BD31-4B8C-83A1-F6EECF244321}">
                <p14:modId xmlns:p14="http://schemas.microsoft.com/office/powerpoint/2010/main" val="2972238426"/>
              </p:ext>
            </p:extLst>
          </p:nvPr>
        </p:nvGraphicFramePr>
        <p:xfrm>
          <a:off x="2992582" y="719666"/>
          <a:ext cx="836121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4">
            <a:extLst>
              <a:ext uri="{FF2B5EF4-FFF2-40B4-BE49-F238E27FC236}">
                <a16:creationId xmlns:a16="http://schemas.microsoft.com/office/drawing/2014/main" id="{697187B8-21CC-4DC3-BB87-807FDC79A440}"/>
              </a:ext>
            </a:extLst>
          </p:cNvPr>
          <p:cNvSpPr txBox="1"/>
          <p:nvPr/>
        </p:nvSpPr>
        <p:spPr>
          <a:xfrm>
            <a:off x="3467100" y="1977491"/>
            <a:ext cx="7412182" cy="414601"/>
          </a:xfrm>
          <a:prstGeom prst="rect">
            <a:avLst/>
          </a:prstGeom>
          <a:noFill/>
        </p:spPr>
        <p:txBody>
          <a:bodyPr wrap="square" rtlCol="0">
            <a:spAutoFit/>
          </a:bodyPr>
          <a:lstStyle/>
          <a:p>
            <a:pPr algn="ctr">
              <a:lnSpc>
                <a:spcPct val="150000"/>
              </a:lnSpc>
            </a:pPr>
            <a:r>
              <a:rPr lang="en-US" sz="1600" dirty="0">
                <a:latin typeface="Century Gothic" panose="020B0502020202020204" pitchFamily="34" charset="0"/>
              </a:rPr>
              <a:t>Multidisciplinary health professionals  </a:t>
            </a:r>
            <a:r>
              <a:rPr lang="en-US" sz="1600" dirty="0">
                <a:latin typeface="Century Gothic" panose="020B0502020202020204" pitchFamily="34" charset="0"/>
                <a:sym typeface="Symbol" panose="05050102010706020507" pitchFamily="18" charset="2"/>
              </a:rPr>
              <a:t> students (different health areas)   </a:t>
            </a:r>
            <a:endParaRPr lang="en-US" sz="1600" dirty="0">
              <a:latin typeface="Century Gothic" panose="020B0502020202020204" pitchFamily="34" charset="0"/>
            </a:endParaRPr>
          </a:p>
        </p:txBody>
      </p:sp>
      <p:sp>
        <p:nvSpPr>
          <p:cNvPr id="6" name="CaixaDeTexto 5">
            <a:extLst>
              <a:ext uri="{FF2B5EF4-FFF2-40B4-BE49-F238E27FC236}">
                <a16:creationId xmlns:a16="http://schemas.microsoft.com/office/drawing/2014/main" id="{900923EA-E416-484B-83A6-D536D1E41606}"/>
              </a:ext>
            </a:extLst>
          </p:cNvPr>
          <p:cNvSpPr txBox="1"/>
          <p:nvPr/>
        </p:nvSpPr>
        <p:spPr>
          <a:xfrm>
            <a:off x="3743038" y="3888635"/>
            <a:ext cx="4165600" cy="338554"/>
          </a:xfrm>
          <a:prstGeom prst="rect">
            <a:avLst/>
          </a:prstGeom>
          <a:noFill/>
        </p:spPr>
        <p:txBody>
          <a:bodyPr wrap="square" rtlCol="0">
            <a:spAutoFit/>
          </a:bodyPr>
          <a:lstStyle/>
          <a:p>
            <a:pPr algn="ctr"/>
            <a:r>
              <a:rPr lang="en-US" sz="1600">
                <a:latin typeface="Century Gothic" panose="020B0502020202020204" pitchFamily="34" charset="0"/>
              </a:rPr>
              <a:t>To health professionals </a:t>
            </a:r>
            <a:r>
              <a:rPr lang="en-US" sz="1600">
                <a:latin typeface="Century Gothic" panose="020B0502020202020204" pitchFamily="34" charset="0"/>
                <a:sym typeface="Symbol" panose="05050102010706020507" pitchFamily="18" charset="2"/>
              </a:rPr>
              <a:t> patients</a:t>
            </a:r>
            <a:endParaRPr lang="en-US" sz="1600">
              <a:latin typeface="Century Gothic" panose="020B0502020202020204" pitchFamily="34" charset="0"/>
            </a:endParaRPr>
          </a:p>
        </p:txBody>
      </p:sp>
      <p:sp>
        <p:nvSpPr>
          <p:cNvPr id="8" name="CaixaDeTexto 7">
            <a:extLst>
              <a:ext uri="{FF2B5EF4-FFF2-40B4-BE49-F238E27FC236}">
                <a16:creationId xmlns:a16="http://schemas.microsoft.com/office/drawing/2014/main" id="{04988A50-7DFA-4E19-85FE-030919C2699D}"/>
              </a:ext>
            </a:extLst>
          </p:cNvPr>
          <p:cNvSpPr txBox="1"/>
          <p:nvPr/>
        </p:nvSpPr>
        <p:spPr>
          <a:xfrm>
            <a:off x="3824145" y="5599724"/>
            <a:ext cx="3833955" cy="1077218"/>
          </a:xfrm>
          <a:prstGeom prst="rect">
            <a:avLst/>
          </a:prstGeom>
          <a:noFill/>
        </p:spPr>
        <p:txBody>
          <a:bodyPr wrap="square">
            <a:spAutoFit/>
          </a:bodyPr>
          <a:lstStyle/>
          <a:p>
            <a:pPr algn="ctr"/>
            <a:r>
              <a:rPr lang="en-US" sz="1600">
                <a:latin typeface="Century Gothic" panose="020B0502020202020204" pitchFamily="34" charset="0"/>
              </a:rPr>
              <a:t>Guidelines</a:t>
            </a:r>
          </a:p>
          <a:p>
            <a:pPr algn="ctr"/>
            <a:r>
              <a:rPr lang="en-US" sz="1600">
                <a:latin typeface="Century Gothic" panose="020B0502020202020204" pitchFamily="34" charset="0"/>
              </a:rPr>
              <a:t>Translation of scientific documents</a:t>
            </a:r>
          </a:p>
          <a:p>
            <a:pPr algn="ctr"/>
            <a:r>
              <a:rPr lang="en-US" sz="1600">
                <a:latin typeface="Century Gothic" panose="020B0502020202020204" pitchFamily="34" charset="0"/>
              </a:rPr>
              <a:t>Respiratory research</a:t>
            </a:r>
          </a:p>
          <a:p>
            <a:endParaRPr lang="en-US" sz="1600">
              <a:latin typeface="Century Gothic" panose="020B0502020202020204" pitchFamily="34" charset="0"/>
            </a:endParaRPr>
          </a:p>
        </p:txBody>
      </p:sp>
    </p:spTree>
    <p:extLst>
      <p:ext uri="{BB962C8B-B14F-4D97-AF65-F5344CB8AC3E}">
        <p14:creationId xmlns:p14="http://schemas.microsoft.com/office/powerpoint/2010/main" val="1488056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D4C74C1C-EF2E-40CF-A712-656E694E6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02FCADD-F81F-4789-B39A-55AD8272AAD4}"/>
              </a:ext>
            </a:extLst>
          </p:cNvPr>
          <p:cNvSpPr>
            <a:spLocks noGrp="1"/>
          </p:cNvSpPr>
          <p:nvPr>
            <p:ph type="title"/>
          </p:nvPr>
        </p:nvSpPr>
        <p:spPr>
          <a:xfrm>
            <a:off x="5073861" y="349664"/>
            <a:ext cx="6536494" cy="1638377"/>
          </a:xfrm>
        </p:spPr>
        <p:txBody>
          <a:bodyPr anchor="b">
            <a:normAutofit/>
          </a:bodyPr>
          <a:lstStyle/>
          <a:p>
            <a:r>
              <a:rPr lang="en-US" sz="3600" b="1">
                <a:solidFill>
                  <a:schemeClr val="accent4">
                    <a:lumMod val="50000"/>
                  </a:schemeClr>
                </a:solidFill>
                <a:latin typeface="Century Gothic" panose="020B0502020202020204" pitchFamily="34" charset="0"/>
              </a:rPr>
              <a:t>Strategies to grow and </a:t>
            </a:r>
            <a:r>
              <a:rPr lang="en-US" altLang="pt-BR" sz="3600" b="1">
                <a:solidFill>
                  <a:schemeClr val="accent4">
                    <a:lumMod val="50000"/>
                  </a:schemeClr>
                </a:solidFill>
                <a:latin typeface="Century Gothic" panose="020B0502020202020204" pitchFamily="34" charset="0"/>
              </a:rPr>
              <a:t>spread across Brazil</a:t>
            </a:r>
            <a:endParaRPr lang="en-US" sz="3600" b="1">
              <a:solidFill>
                <a:schemeClr val="accent4">
                  <a:lumMod val="50000"/>
                </a:schemeClr>
              </a:solidFill>
              <a:latin typeface="Century Gothic" panose="020B0502020202020204" pitchFamily="34" charset="0"/>
            </a:endParaRPr>
          </a:p>
        </p:txBody>
      </p:sp>
      <p:sp>
        <p:nvSpPr>
          <p:cNvPr id="117" name="Rectangle 11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áfico 5" descr="Crescimento Comercial estrutura de tópicos">
            <a:extLst>
              <a:ext uri="{FF2B5EF4-FFF2-40B4-BE49-F238E27FC236}">
                <a16:creationId xmlns:a16="http://schemas.microsoft.com/office/drawing/2014/main" id="{99787F7A-7788-4AE7-B82A-B9274E67A3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5110" y="1186882"/>
            <a:ext cx="4235516" cy="4235516"/>
          </a:xfrm>
          <a:prstGeom prst="rect">
            <a:avLst/>
          </a:prstGeom>
        </p:spPr>
      </p:pic>
      <p:graphicFrame>
        <p:nvGraphicFramePr>
          <p:cNvPr id="5" name="Espaço Reservado para Conteúdo 2">
            <a:extLst>
              <a:ext uri="{FF2B5EF4-FFF2-40B4-BE49-F238E27FC236}">
                <a16:creationId xmlns:a16="http://schemas.microsoft.com/office/drawing/2014/main" id="{2CF7E76F-68CB-4343-BE64-7C6B5209D7F7}"/>
              </a:ext>
            </a:extLst>
          </p:cNvPr>
          <p:cNvGraphicFramePr>
            <a:graphicFrameLocks noGrp="1"/>
          </p:cNvGraphicFramePr>
          <p:nvPr>
            <p:ph idx="1"/>
            <p:extLst>
              <p:ext uri="{D42A27DB-BD31-4B8C-83A1-F6EECF244321}">
                <p14:modId xmlns:p14="http://schemas.microsoft.com/office/powerpoint/2010/main" val="3910393480"/>
              </p:ext>
            </p:extLst>
          </p:nvPr>
        </p:nvGraphicFramePr>
        <p:xfrm>
          <a:off x="5766262" y="2620641"/>
          <a:ext cx="5837750" cy="30237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19377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5" name="Group 74">
            <a:extLst>
              <a:ext uri="{FF2B5EF4-FFF2-40B4-BE49-F238E27FC236}">
                <a16:creationId xmlns:a16="http://schemas.microsoft.com/office/drawing/2014/main" id="{8E77C8C8-0B5F-40A4-8AE7-665FECB46F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70" name="Rectangle 75">
              <a:extLst>
                <a:ext uri="{FF2B5EF4-FFF2-40B4-BE49-F238E27FC236}">
                  <a16:creationId xmlns:a16="http://schemas.microsoft.com/office/drawing/2014/main" id="{2813FAB4-E18A-4CFA-B75B-92090037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6">
              <a:extLst>
                <a:ext uri="{FF2B5EF4-FFF2-40B4-BE49-F238E27FC236}">
                  <a16:creationId xmlns:a16="http://schemas.microsoft.com/office/drawing/2014/main" id="{412C0C28-5850-4F97-8E19-24B1DD749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ítulo 1">
            <a:extLst>
              <a:ext uri="{FF2B5EF4-FFF2-40B4-BE49-F238E27FC236}">
                <a16:creationId xmlns:a16="http://schemas.microsoft.com/office/drawing/2014/main" id="{C44D86AE-CA68-421B-B953-395FA7620BCC}"/>
              </a:ext>
            </a:extLst>
          </p:cNvPr>
          <p:cNvSpPr>
            <a:spLocks noGrp="1"/>
          </p:cNvSpPr>
          <p:nvPr>
            <p:ph type="title"/>
          </p:nvPr>
        </p:nvSpPr>
        <p:spPr>
          <a:xfrm>
            <a:off x="972709" y="321734"/>
            <a:ext cx="10575824" cy="1135737"/>
          </a:xfrm>
        </p:spPr>
        <p:txBody>
          <a:bodyPr>
            <a:normAutofit/>
          </a:bodyPr>
          <a:lstStyle/>
          <a:p>
            <a:r>
              <a:rPr lang="pt-BR" sz="3600" b="1" dirty="0">
                <a:solidFill>
                  <a:schemeClr val="accent4">
                    <a:lumMod val="50000"/>
                  </a:schemeClr>
                </a:solidFill>
                <a:latin typeface="Century Gothic" panose="020B0502020202020204" pitchFamily="34" charset="0"/>
              </a:rPr>
              <a:t>WORKING FRONTS</a:t>
            </a:r>
          </a:p>
        </p:txBody>
      </p:sp>
      <p:pic>
        <p:nvPicPr>
          <p:cNvPr id="47" name="Picture 46" descr="Céu azul com nuvens&#10;&#10;Descrição gerada automaticamente com confiança baixa">
            <a:extLst>
              <a:ext uri="{FF2B5EF4-FFF2-40B4-BE49-F238E27FC236}">
                <a16:creationId xmlns:a16="http://schemas.microsoft.com/office/drawing/2014/main" id="{9D8B0D1F-9C6B-41A8-93C2-C18B59706EDC}"/>
              </a:ext>
            </a:extLst>
          </p:cNvPr>
          <p:cNvPicPr>
            <a:picLocks noChangeAspect="1"/>
          </p:cNvPicPr>
          <p:nvPr/>
        </p:nvPicPr>
        <p:blipFill rotWithShape="1">
          <a:blip r:embed="rId2"/>
          <a:srcRect l="38121" r="20723" b="-2"/>
          <a:stretch/>
        </p:blipFill>
        <p:spPr>
          <a:xfrm>
            <a:off x="1437977" y="1782981"/>
            <a:ext cx="2689354" cy="4361892"/>
          </a:xfrm>
          <a:prstGeom prst="rect">
            <a:avLst/>
          </a:prstGeom>
        </p:spPr>
      </p:pic>
      <p:grpSp>
        <p:nvGrpSpPr>
          <p:cNvPr id="79" name="Group 78">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72" name="Isosceles Triangle 79">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80">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6" name="Espaço Reservado para Conteúdo 2">
            <a:extLst>
              <a:ext uri="{FF2B5EF4-FFF2-40B4-BE49-F238E27FC236}">
                <a16:creationId xmlns:a16="http://schemas.microsoft.com/office/drawing/2014/main" id="{AD3E68A8-304D-4257-8729-37FE24692177}"/>
              </a:ext>
            </a:extLst>
          </p:cNvPr>
          <p:cNvGraphicFramePr>
            <a:graphicFrameLocks noGrp="1"/>
          </p:cNvGraphicFramePr>
          <p:nvPr>
            <p:ph idx="1"/>
            <p:extLst>
              <p:ext uri="{D42A27DB-BD31-4B8C-83A1-F6EECF244321}">
                <p14:modId xmlns:p14="http://schemas.microsoft.com/office/powerpoint/2010/main" val="363216973"/>
              </p:ext>
            </p:extLst>
          </p:nvPr>
        </p:nvGraphicFramePr>
        <p:xfrm>
          <a:off x="4705597" y="1782981"/>
          <a:ext cx="6842935"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911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0A7DDC2F-067C-48CE-826E-1F979A287035}"/>
              </a:ext>
            </a:extLst>
          </p:cNvPr>
          <p:cNvSpPr>
            <a:spLocks noGrp="1"/>
          </p:cNvSpPr>
          <p:nvPr>
            <p:ph type="title"/>
          </p:nvPr>
        </p:nvSpPr>
        <p:spPr>
          <a:xfrm>
            <a:off x="643467" y="321734"/>
            <a:ext cx="10905066" cy="1135737"/>
          </a:xfrm>
        </p:spPr>
        <p:txBody>
          <a:bodyPr>
            <a:normAutofit/>
          </a:bodyPr>
          <a:lstStyle/>
          <a:p>
            <a:r>
              <a:rPr lang="en-US" altLang="pt-BR" sz="3600" b="1">
                <a:solidFill>
                  <a:schemeClr val="accent4">
                    <a:lumMod val="50000"/>
                  </a:schemeClr>
                </a:solidFill>
                <a:latin typeface="Century Gothic" panose="020B0502020202020204" pitchFamily="34" charset="0"/>
              </a:rPr>
              <a:t>Educational activities</a:t>
            </a:r>
            <a:endParaRPr lang="en-US" sz="3600" b="1" dirty="0">
              <a:solidFill>
                <a:schemeClr val="accent4">
                  <a:lumMod val="50000"/>
                </a:schemeClr>
              </a:solidFill>
              <a:latin typeface="Century Gothic" panose="020B0502020202020204" pitchFamily="34" charset="0"/>
            </a:endParaRPr>
          </a:p>
        </p:txBody>
      </p:sp>
      <p:sp>
        <p:nvSpPr>
          <p:cNvPr id="3" name="Espaço Reservado para Conteúdo 2">
            <a:extLst>
              <a:ext uri="{FF2B5EF4-FFF2-40B4-BE49-F238E27FC236}">
                <a16:creationId xmlns:a16="http://schemas.microsoft.com/office/drawing/2014/main" id="{5D7D355F-FF8F-4365-A390-8DA87A3C1969}"/>
              </a:ext>
            </a:extLst>
          </p:cNvPr>
          <p:cNvSpPr>
            <a:spLocks noGrp="1"/>
          </p:cNvSpPr>
          <p:nvPr>
            <p:ph idx="1"/>
          </p:nvPr>
        </p:nvSpPr>
        <p:spPr>
          <a:xfrm>
            <a:off x="643467" y="1345815"/>
            <a:ext cx="11289561" cy="4393982"/>
          </a:xfrm>
        </p:spPr>
        <p:txBody>
          <a:bodyPr>
            <a:normAutofit/>
          </a:bodyPr>
          <a:lstStyle/>
          <a:p>
            <a:pPr algn="just">
              <a:lnSpc>
                <a:spcPct val="150000"/>
              </a:lnSpc>
              <a:buFont typeface="Wingdings" panose="05000000000000000000" pitchFamily="2" charset="2"/>
              <a:buChar char="Ø"/>
            </a:pPr>
            <a:r>
              <a:rPr lang="en-GB" sz="2000" b="1" dirty="0">
                <a:latin typeface="Century Gothic" panose="020B0502020202020204" pitchFamily="34" charset="0"/>
              </a:rPr>
              <a:t>Training program in Chronic Respiratory Diseases for Primary Care</a:t>
            </a:r>
          </a:p>
          <a:p>
            <a:pPr lvl="1" algn="just">
              <a:lnSpc>
                <a:spcPct val="150000"/>
              </a:lnSpc>
            </a:pPr>
            <a:r>
              <a:rPr lang="en-GB" sz="2000" dirty="0">
                <a:latin typeface="Century Gothic" panose="020B0502020202020204" pitchFamily="34" charset="0"/>
              </a:rPr>
              <a:t>Primary care professionals (physicians, nurses, pharmacists)</a:t>
            </a:r>
          </a:p>
          <a:p>
            <a:pPr lvl="1" algn="just">
              <a:lnSpc>
                <a:spcPct val="150000"/>
              </a:lnSpc>
            </a:pPr>
            <a:r>
              <a:rPr lang="en-GB" sz="2000" dirty="0">
                <a:latin typeface="Century Gothic" panose="020B0502020202020204" pitchFamily="34" charset="0"/>
              </a:rPr>
              <a:t>Digital content</a:t>
            </a:r>
          </a:p>
          <a:p>
            <a:pPr lvl="1" algn="just">
              <a:lnSpc>
                <a:spcPct val="150000"/>
              </a:lnSpc>
            </a:pPr>
            <a:r>
              <a:rPr lang="en-GB" sz="2000" dirty="0">
                <a:latin typeface="Century Gothic" panose="020B0502020202020204" pitchFamily="34" charset="0"/>
              </a:rPr>
              <a:t>Virtual meetings for discussion</a:t>
            </a:r>
          </a:p>
          <a:p>
            <a:pPr lvl="1" algn="just">
              <a:lnSpc>
                <a:spcPct val="150000"/>
              </a:lnSpc>
            </a:pPr>
            <a:r>
              <a:rPr lang="en-GB" sz="2000" dirty="0">
                <a:latin typeface="Century Gothic" panose="020B0502020202020204" pitchFamily="34" charset="0"/>
              </a:rPr>
              <a:t>Partnership with 3 municipalities in SP State (</a:t>
            </a:r>
            <a:r>
              <a:rPr lang="en-US" sz="2000" dirty="0">
                <a:latin typeface="Century Gothic" panose="020B0502020202020204" pitchFamily="34" charset="0"/>
              </a:rPr>
              <a:t>Possibility of expansion to other municipalities in the future)</a:t>
            </a:r>
          </a:p>
          <a:p>
            <a:pPr lvl="1" algn="just">
              <a:lnSpc>
                <a:spcPct val="150000"/>
              </a:lnSpc>
            </a:pPr>
            <a:r>
              <a:rPr lang="en-US" sz="2000" dirty="0">
                <a:latin typeface="Century Gothic" panose="020B0502020202020204" pitchFamily="34" charset="0"/>
              </a:rPr>
              <a:t>Support for the Asthma Right Care program in Brazil and Latin America</a:t>
            </a:r>
            <a:endParaRPr lang="en-GB" sz="2000" dirty="0">
              <a:latin typeface="Century Gothic" panose="020B0502020202020204" pitchFamily="34" charset="0"/>
            </a:endParaRPr>
          </a:p>
        </p:txBody>
      </p:sp>
      <p:sp>
        <p:nvSpPr>
          <p:cNvPr id="24" name="Rectangle 2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ectangle 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0789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D4C74C1C-EF2E-40CF-A712-656E694E6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A104AF4-BA03-4A06-985B-60EE06021694}"/>
              </a:ext>
            </a:extLst>
          </p:cNvPr>
          <p:cNvSpPr>
            <a:spLocks noGrp="1"/>
          </p:cNvSpPr>
          <p:nvPr>
            <p:ph type="title"/>
          </p:nvPr>
        </p:nvSpPr>
        <p:spPr>
          <a:xfrm>
            <a:off x="4976551" y="349664"/>
            <a:ext cx="6886264" cy="1638377"/>
          </a:xfrm>
        </p:spPr>
        <p:txBody>
          <a:bodyPr anchor="b">
            <a:normAutofit/>
          </a:bodyPr>
          <a:lstStyle/>
          <a:p>
            <a:r>
              <a:rPr lang="en-US" sz="3600" b="1" dirty="0">
                <a:solidFill>
                  <a:schemeClr val="accent4">
                    <a:lumMod val="50000"/>
                  </a:schemeClr>
                </a:solidFill>
              </a:rPr>
              <a:t>Working with patients and the public</a:t>
            </a:r>
            <a:endParaRPr lang="pt-BR" sz="3600" b="1" dirty="0">
              <a:solidFill>
                <a:schemeClr val="accent4">
                  <a:lumMod val="50000"/>
                </a:schemeClr>
              </a:solidFill>
            </a:endParaRPr>
          </a:p>
        </p:txBody>
      </p:sp>
      <p:sp>
        <p:nvSpPr>
          <p:cNvPr id="74" name="Rectangle 73">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áfico 13" descr="Grupo de pessoas estrutura de tópicos">
            <a:extLst>
              <a:ext uri="{FF2B5EF4-FFF2-40B4-BE49-F238E27FC236}">
                <a16:creationId xmlns:a16="http://schemas.microsoft.com/office/drawing/2014/main" id="{3EFD4259-B7B9-4A85-974C-6C6AF9D15C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5110" y="1186882"/>
            <a:ext cx="4235516" cy="4235516"/>
          </a:xfrm>
          <a:prstGeom prst="rect">
            <a:avLst/>
          </a:prstGeom>
        </p:spPr>
      </p:pic>
      <p:sp>
        <p:nvSpPr>
          <p:cNvPr id="3" name="Espaço Reservado para Conteúdo 2">
            <a:extLst>
              <a:ext uri="{FF2B5EF4-FFF2-40B4-BE49-F238E27FC236}">
                <a16:creationId xmlns:a16="http://schemas.microsoft.com/office/drawing/2014/main" id="{A5305D3F-7E68-44F6-A54F-492681E76948}"/>
              </a:ext>
            </a:extLst>
          </p:cNvPr>
          <p:cNvSpPr>
            <a:spLocks noGrp="1"/>
          </p:cNvSpPr>
          <p:nvPr>
            <p:ph idx="1"/>
          </p:nvPr>
        </p:nvSpPr>
        <p:spPr>
          <a:xfrm>
            <a:off x="4976550" y="2187411"/>
            <a:ext cx="7021485" cy="3497527"/>
          </a:xfrm>
        </p:spPr>
        <p:txBody>
          <a:bodyPr anchor="ctr">
            <a:noAutofit/>
          </a:bodyPr>
          <a:lstStyle/>
          <a:p>
            <a:pPr marL="0" indent="0">
              <a:buNone/>
            </a:pPr>
            <a:r>
              <a:rPr lang="en-US" sz="1800" b="1" dirty="0">
                <a:latin typeface="Century Gothic" panose="020B0502020202020204" pitchFamily="34" charset="0"/>
              </a:rPr>
              <a:t>Planed activities:</a:t>
            </a:r>
          </a:p>
          <a:p>
            <a:pPr lvl="1" algn="just"/>
            <a:r>
              <a:rPr lang="en-US" sz="1800" dirty="0">
                <a:latin typeface="Century Gothic" panose="020B0502020202020204" pitchFamily="34" charset="0"/>
              </a:rPr>
              <a:t>Development and / or availability of awareness material (e.g., newsletter, brochures and other forms of communication)</a:t>
            </a:r>
          </a:p>
          <a:p>
            <a:pPr lvl="1" algn="just"/>
            <a:r>
              <a:rPr lang="en-US" sz="1800" dirty="0">
                <a:latin typeface="Century Gothic" panose="020B0502020202020204" pitchFamily="34" charset="0"/>
              </a:rPr>
              <a:t>Support for the development of events to raise awareness about CRD, smoking and covid-19 at regional and national levels</a:t>
            </a:r>
          </a:p>
          <a:p>
            <a:pPr lvl="1" algn="just"/>
            <a:r>
              <a:rPr lang="en-US" sz="1800" dirty="0">
                <a:latin typeface="Century Gothic" panose="020B0502020202020204" pitchFamily="34" charset="0"/>
              </a:rPr>
              <a:t>Development of GEPRAPS website with informative contents</a:t>
            </a:r>
          </a:p>
          <a:p>
            <a:pPr lvl="1" algn="just"/>
            <a:r>
              <a:rPr lang="en-US" sz="1800" dirty="0">
                <a:latin typeface="Century Gothic" panose="020B0502020202020204" pitchFamily="34" charset="0"/>
              </a:rPr>
              <a:t>Commemorative campaigns through media in the world days related to CRD and smoking</a:t>
            </a:r>
          </a:p>
          <a:p>
            <a:pPr lvl="1" algn="just"/>
            <a:r>
              <a:rPr lang="en-US" sz="1800" dirty="0">
                <a:latin typeface="Century Gothic" panose="020B0502020202020204" pitchFamily="34" charset="0"/>
              </a:rPr>
              <a:t>Integration with carriers and family members for joint actions</a:t>
            </a:r>
            <a:endParaRPr lang="pt-BR" sz="1800" dirty="0">
              <a:latin typeface="Century Gothic" panose="020B0502020202020204" pitchFamily="34" charset="0"/>
            </a:endParaRPr>
          </a:p>
        </p:txBody>
      </p:sp>
    </p:spTree>
    <p:extLst>
      <p:ext uri="{BB962C8B-B14F-4D97-AF65-F5344CB8AC3E}">
        <p14:creationId xmlns:p14="http://schemas.microsoft.com/office/powerpoint/2010/main" val="2850366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4C74C1C-EF2E-40CF-A712-656E694E6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00BC787-3EC6-47FF-A59F-9945C653FCD1}"/>
              </a:ext>
            </a:extLst>
          </p:cNvPr>
          <p:cNvSpPr>
            <a:spLocks noGrp="1"/>
          </p:cNvSpPr>
          <p:nvPr>
            <p:ph type="title"/>
          </p:nvPr>
        </p:nvSpPr>
        <p:spPr>
          <a:xfrm>
            <a:off x="4954957" y="349664"/>
            <a:ext cx="6655397" cy="1638377"/>
          </a:xfrm>
        </p:spPr>
        <p:txBody>
          <a:bodyPr anchor="b">
            <a:normAutofit/>
          </a:bodyPr>
          <a:lstStyle/>
          <a:p>
            <a:pPr algn="just"/>
            <a:r>
              <a:rPr lang="en-US" sz="3600" b="1" dirty="0">
                <a:solidFill>
                  <a:schemeClr val="accent4">
                    <a:lumMod val="50000"/>
                  </a:schemeClr>
                </a:solidFill>
              </a:rPr>
              <a:t>Strategies to </a:t>
            </a:r>
            <a:r>
              <a:rPr lang="en-US" altLang="pt-BR" sz="3600" b="1" dirty="0">
                <a:solidFill>
                  <a:schemeClr val="accent4">
                    <a:lumMod val="50000"/>
                  </a:schemeClr>
                </a:solidFill>
              </a:rPr>
              <a:t>influence health </a:t>
            </a:r>
            <a:r>
              <a:rPr lang="pt-BR" altLang="pt-BR" sz="3600" b="1" dirty="0">
                <a:solidFill>
                  <a:schemeClr val="accent4">
                    <a:lumMod val="50000"/>
                  </a:schemeClr>
                </a:solidFill>
              </a:rPr>
              <a:t>policies</a:t>
            </a:r>
            <a:r>
              <a:rPr lang="en-US" sz="3600" b="1" dirty="0">
                <a:solidFill>
                  <a:schemeClr val="accent4">
                    <a:lumMod val="50000"/>
                  </a:schemeClr>
                </a:solidFill>
              </a:rPr>
              <a:t>  </a:t>
            </a:r>
          </a:p>
        </p:txBody>
      </p:sp>
      <p:sp>
        <p:nvSpPr>
          <p:cNvPr id="77" name="Rectangle 7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áfico 6" descr="Rede social estrutura de tópicos">
            <a:extLst>
              <a:ext uri="{FF2B5EF4-FFF2-40B4-BE49-F238E27FC236}">
                <a16:creationId xmlns:a16="http://schemas.microsoft.com/office/drawing/2014/main" id="{C5E7F46E-3033-4134-968D-3F60BA94DD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5110" y="1186882"/>
            <a:ext cx="4235516" cy="4235516"/>
          </a:xfrm>
          <a:prstGeom prst="rect">
            <a:avLst/>
          </a:prstGeom>
        </p:spPr>
      </p:pic>
      <p:sp>
        <p:nvSpPr>
          <p:cNvPr id="3" name="Espaço Reservado para Conteúdo 2">
            <a:extLst>
              <a:ext uri="{FF2B5EF4-FFF2-40B4-BE49-F238E27FC236}">
                <a16:creationId xmlns:a16="http://schemas.microsoft.com/office/drawing/2014/main" id="{1D3EE23C-86BC-424A-8B47-082EE7A066D7}"/>
              </a:ext>
            </a:extLst>
          </p:cNvPr>
          <p:cNvSpPr>
            <a:spLocks noGrp="1"/>
          </p:cNvSpPr>
          <p:nvPr>
            <p:ph idx="1"/>
          </p:nvPr>
        </p:nvSpPr>
        <p:spPr>
          <a:xfrm>
            <a:off x="5207417" y="2128997"/>
            <a:ext cx="6655397" cy="3816958"/>
          </a:xfrm>
        </p:spPr>
        <p:txBody>
          <a:bodyPr anchor="ctr">
            <a:normAutofit/>
          </a:bodyPr>
          <a:lstStyle/>
          <a:p>
            <a:pPr algn="just"/>
            <a:r>
              <a:rPr lang="en-US" sz="1800" dirty="0">
                <a:latin typeface="Century Gothic" panose="020B0502020202020204" pitchFamily="34" charset="0"/>
              </a:rPr>
              <a:t>Forming alliances with partner entities linked to CRD for joint actions of intervention and collaborations in research, whether at the national or international level</a:t>
            </a:r>
          </a:p>
          <a:p>
            <a:pPr algn="just"/>
            <a:r>
              <a:rPr lang="en-US" sz="1800" dirty="0">
                <a:latin typeface="Century Gothic" panose="020B0502020202020204" pitchFamily="34" charset="0"/>
              </a:rPr>
              <a:t>Work as a communication channel between the Ministry of Health, PAHO, Brazilian Society of Family and Community Medicine and other multidisciplinary societies  to establish and to support strengthen regional and national policies in the prevention and control of CRD, smoking and Covid-19</a:t>
            </a:r>
          </a:p>
          <a:p>
            <a:pPr algn="just"/>
            <a:r>
              <a:rPr lang="en-US" sz="1800" dirty="0">
                <a:latin typeface="Century Gothic" panose="020B0502020202020204" pitchFamily="34" charset="0"/>
              </a:rPr>
              <a:t>Participate in public consultations related to CRD</a:t>
            </a:r>
            <a:endParaRPr lang="pt-BR" sz="1800" dirty="0">
              <a:latin typeface="Century Gothic" panose="020B0502020202020204" pitchFamily="34" charset="0"/>
            </a:endParaRPr>
          </a:p>
        </p:txBody>
      </p:sp>
    </p:spTree>
    <p:extLst>
      <p:ext uri="{BB962C8B-B14F-4D97-AF65-F5344CB8AC3E}">
        <p14:creationId xmlns:p14="http://schemas.microsoft.com/office/powerpoint/2010/main" val="4106801175"/>
      </p:ext>
    </p:extLst>
  </p:cSld>
  <p:clrMapOvr>
    <a:masterClrMapping/>
  </p:clrMapOvr>
</p:sld>
</file>

<file path=ppt/theme/theme1.xml><?xml version="1.0" encoding="utf-8"?>
<a:theme xmlns:a="http://schemas.openxmlformats.org/drawingml/2006/main" name="Office Theme">
  <a:themeElements>
    <a:clrScheme name="Tema do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276</TotalTime>
  <Words>420</Words>
  <Application>Microsoft Office PowerPoint</Application>
  <PresentationFormat>Widescreen</PresentationFormat>
  <Paragraphs>50</Paragraphs>
  <Slides>9</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9</vt:i4>
      </vt:variant>
    </vt:vector>
  </HeadingPairs>
  <TitlesOfParts>
    <vt:vector size="16" baseType="lpstr">
      <vt:lpstr>Arial</vt:lpstr>
      <vt:lpstr>Calibri</vt:lpstr>
      <vt:lpstr>Calibri Light</vt:lpstr>
      <vt:lpstr>Century Gothic</vt:lpstr>
      <vt:lpstr>Courier New</vt:lpstr>
      <vt:lpstr>Wingdings</vt:lpstr>
      <vt:lpstr>Office Theme</vt:lpstr>
      <vt:lpstr>Apresentação do PowerPoint</vt:lpstr>
      <vt:lpstr>Apresentação do PowerPoint</vt:lpstr>
      <vt:lpstr>Membership </vt:lpstr>
      <vt:lpstr>AIMS</vt:lpstr>
      <vt:lpstr>Strategies to grow and spread across Brazil</vt:lpstr>
      <vt:lpstr>WORKING FRONTS</vt:lpstr>
      <vt:lpstr>Educational activities</vt:lpstr>
      <vt:lpstr>Working with patients and the public</vt:lpstr>
      <vt:lpstr>Strategies to influence health policies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Juliana Pereira</dc:creator>
  <cp:lastModifiedBy>Juliana Pereira</cp:lastModifiedBy>
  <cp:revision>36</cp:revision>
  <dcterms:created xsi:type="dcterms:W3CDTF">2021-06-23T17:33:20Z</dcterms:created>
  <dcterms:modified xsi:type="dcterms:W3CDTF">2021-06-29T17:19:36Z</dcterms:modified>
</cp:coreProperties>
</file>