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2.xml" ContentType="application/vnd.openxmlformats-officedocument.presentationml.notesSlide+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4" r:id="rId2"/>
  </p:sldMasterIdLst>
  <p:notesMasterIdLst>
    <p:notesMasterId r:id="rId13"/>
  </p:notesMasterIdLst>
  <p:sldIdLst>
    <p:sldId id="529" r:id="rId3"/>
    <p:sldId id="471" r:id="rId4"/>
    <p:sldId id="503" r:id="rId5"/>
    <p:sldId id="454" r:id="rId6"/>
    <p:sldId id="473" r:id="rId7"/>
    <p:sldId id="532" r:id="rId8"/>
    <p:sldId id="489" r:id="rId9"/>
    <p:sldId id="490" r:id="rId10"/>
    <p:sldId id="378" r:id="rId11"/>
    <p:sldId id="53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3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4694"/>
  </p:normalViewPr>
  <p:slideViewPr>
    <p:cSldViewPr snapToGrid="0" snapToObjects="1">
      <p:cViewPr varScale="1">
        <p:scale>
          <a:sx n="65" d="100"/>
          <a:sy n="65" d="100"/>
        </p:scale>
        <p:origin x="7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31:48.014"/>
    </inkml:context>
    <inkml:brush xml:id="br0">
      <inkml:brushProperty name="width" value="0.3" units="cm"/>
      <inkml:brushProperty name="height" value="0.6" units="cm"/>
      <inkml:brushProperty name="color" value="#299D37"/>
      <inkml:brushProperty name="tip" value="rectangle"/>
      <inkml:brushProperty name="rasterOp" value="maskPen"/>
    </inkml:brush>
  </inkml:definitions>
  <inkml:trace contextRef="#ctx0" brushRef="#br0">2960 153,'-88'0,"1"0,-1 0,1 0,-1 0,-15 0,-3 0,13 0,33 2,33 1,-12 0,18 2,-9-5,-5 5,6-4,-29 2,29-1,-20-1,-5 4,7-4,-35 6,36-6,-25 8,40-7,-8 4,13-1,-1-1,-12 4,12-2,1-1,-4 0,9 1,-28 0,27-1,-35 5,41-5,-24 1,14 2,6-5,-11 5,13-3,-14 1,12-1,-11 0,5 3,0-4,-14 7,14-8,0 5,-14 1,24-4,-41 8,41-7,-24 2,12 4,1-5,-18 12,25-13,-32 14,29-11,-21 10,19-10,-3 8,10-11,-1 8,2-7,3 4,-3-1,4 1,0 3,1-3,0 1,-9 5,13-7,-18 11,23-10,-15 0,10 6,-3 2,-2 2,0 2,6-12,1 7,-1 0,0-2,-1 9,-3-12,9 8,-3-2,5-4,0 11,0-14,0 6,0 4,0-8,0 16,0-14,0 3,0 2,0-9,8 18,-6-17,12 22,-6-18,7 14,-7-15,15 14,-14-17,8 13,2-7,-10-4,29 15,-22-16,21 12,-23-15,4 0,10 4,-8-9,25 13,-11-12,30 13,-17-12,14 8,-13-8,7 1,25 2,4 2,-10-1,1-1,17 0,2-1,-9-1,-4 0,-23-3,3 0,11 0,9-1,-12 1,21 5,-24-7,0 0,-14 0,-5 0,16 0,-3 0,0-1,-11-2,4 2,1-2,-5-1,34 0,-6 0,-9 0,-7 0,0 0,1 0,6-2,-2 0,-12 1,33-5,-13-3,-32 2,10-3,-1 0,-17 0,49-14,-54 11,35-11,-33 8,14-4,-7-6,-9 9,-3-3,-1-1,0-1,7-7,-6-8,-10 17,4-9,-1 0,-1 2,-4-3,1 1,1-3,-7 11,0-1,0 0,0 1,0-6,0-2,0 0,0-3,0 5,1 0,-2 1,-3 3,-1 0,-4 9,0-18,0 9,0 3,0-21,0 22,0-4,0 1,0 7,0-13,-8 5,6 10,-13-17,8 17,-1-17,2 16,0-11,-1 13,-7-5,7 5,-4-1,3-1,-4 5,-2-12,3 14,-3-14,2 13,-1-6,0 0,0 3,-8-11,1 10,-2-7,-3 5,12 6,-6-9,8 11,-8-7,7 8,-5-5,0 2,-2-5,-6 4,7 0,-15-3,19 6,-27-9,21 9,-6-2,-5 0,17 3,-24-7,24 9,-16-5,11 5,-5-2,0 2,-1-2,-7 2,12 0,-11-2,-4 1,6 1,-34-3,26 3,-11-1,22 1,-5 3,11 0,-20 0,14 0,0 0,-4 0,9 0,-11 0,8 0,-1 0,7 0,1 0,1 0,4 0,-5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43:02.895"/>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25,'78'0,"-10"0,-16 0,-13 0,31 0,-33 0,11 0,-4 0,-8 0,45 0,-39 0,10 0,2 0,5 0,27 0,-1 0,-26 0,35 0,-55 0,13 0,-20 0,-6 0,0 0,-3 0,2-6,2 4,21-4,-11 6,6 0,17 0,-29 0,38 0,-41 0,21 0,-23 0,0 0,-3 0,-11 0,10 0,-3 0,-1 0,21 0,-16 0,26 0,-23 0,23 0,-27 0,18 0,-22 0,6 0,8 0,-12 0,10 0,-4 0,0 0,14 0,-20 0,11 0,-19 0,4-5,-1 4,1-4,0 5,-1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43:06.383"/>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44,'57'0,"10"0,-45 0,26-6,-11 4,-1-4,33 6,-38 0,61 0,-50 0,24 0,6-9,-37 7,17-2,0 0,-18 4,38 0,-29 0,1 0,16 0,-23 0,31 0,-36 0,20 0,12 0,-30 0,18 0,1 0,-19 0,38 0,-6 0,-24 0,50 0,-61 0,38 0,-40 0,12 0,-9 0,-6 0,14 0,-14 0,0 0,13 0,-16 0,26 0,-23 0,34 0,-35 0,33 0,-38 0,19 0,-18 0,17 0,-25 0,12 0,-1 0,-10 0,24 0,-18 0,6 0,24 0,-25 0,44 0,-46 0,16 0,-13 0,0 0,6 0,-14 0,5 0,-11 0,4 0,6 0,-9 0,14 0,8 0,-6 0,19 0,-28 0,11 0,-13 0,0 0,-1 0,-2 0,1-5,0 4,-1-4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34:31.594"/>
    </inkml:context>
    <inkml:brush xml:id="br0">
      <inkml:brushProperty name="width" value="0.3" units="cm"/>
      <inkml:brushProperty name="height" value="0.6" units="cm"/>
      <inkml:brushProperty name="color" value="#299D37"/>
      <inkml:brushProperty name="tip" value="rectangle"/>
      <inkml:brushProperty name="rasterOp" value="maskPen"/>
    </inkml:brush>
  </inkml:definitions>
  <inkml:trace contextRef="#ctx0" brushRef="#br0">1 48,'64'-6,"33"1,-55 5,41 0,-22 0,0 0,19 0,-17 0,11 0,-10 0,27 0,-26 1,4-2,-4-4,-5 0,7 2,8-1,-1-2,-21 0,35 5,0-6,-35 7,7 0,0 0,-10 0,3 0,0 0,-11 0,30 0,-29 0,-7 0,22 0,-29 0,12 0,-9 0,-6 0,34 8,-29-6,21 6,12 0,-29-6,57 7,-53-9,31 0,-6 7,-8-5,26 6,-43-8,20 0,-32 0,-2 0,-2 0,-11 0,5 0,12 0,-14 0,13 0,-3 0,-12 0,26 0,-19 0,12 0,9 0,-13 0,30 0,-29 0,20 0,-29 0,4 0,-7 0,-5 0,18 0,-10 0,12 0,9 0,-12 0,29 0,-36 0,18 0,-33 5,9-4,3 3,1-4,20 0,-14 0,14 0,-14 0,0 0,-10 0,-5 0,5 0,56 0,-20 0,3 0,2 0,-1 0,41 0,-48 0,-33 0,2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34:34.946"/>
    </inkml:context>
    <inkml:brush xml:id="br0">
      <inkml:brushProperty name="width" value="0.3" units="cm"/>
      <inkml:brushProperty name="height" value="0.6" units="cm"/>
      <inkml:brushProperty name="color" value="#299D37"/>
      <inkml:brushProperty name="tip" value="rectangle"/>
      <inkml:brushProperty name="rasterOp" value="maskPen"/>
    </inkml:brush>
  </inkml:definitions>
  <inkml:trace contextRef="#ctx0" brushRef="#br0">1 1,'64'5,"1"1,34 4,-1-1,-38-7,-1-1,27 5,7 0,-20-5,4-2,-6 1,-2 0,2 0,22 0,11 0,-15 0,-33 0,-5 0,26 0,-3 0,-1 0,-25 0,12 0,-40 0,4 0,0 0,-4 0,29 0,-13 0,35 0,-24 0,14 6,27-5,-25 6,4-7,2 0,2 0,19 0,-32 0,-3 0,2 0,5 0,-1 0,-14 0,14 0,-33 0,-4 0,-13 0,4 0,2 0,6 5,9-4,-6 5,23-6,-20 0,12 0,11 7,-21-5,38 6,-41-8,7 0,-4 0,-11 0,12 0,-14 0,5 0,-11 0,4 0,-5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34:37.578"/>
    </inkml:context>
    <inkml:brush xml:id="br0">
      <inkml:brushProperty name="width" value="0.3" units="cm"/>
      <inkml:brushProperty name="height" value="0.6" units="cm"/>
      <inkml:brushProperty name="color" value="#299D37"/>
      <inkml:brushProperty name="tip" value="rectangle"/>
      <inkml:brushProperty name="rasterOp" value="maskPen"/>
    </inkml:brush>
  </inkml:definitions>
  <inkml:trace contextRef="#ctx0" brushRef="#br0">0 32,'96'-7,"-36"3,-3 1,2 3,26 0,-27 0,-1 0,29 0,7 0,1 0,-4 0,-25 0,2 0,-7 0,-5 0,11 0,3 0,-2 0,-18 0,17 0,-6 0,-21 0,32 0,-35 0,45 0,-46 0,37 0,-6 0,-16 0,9 0,2 0,-8 0,35 0,-15 0,-23 0,44 0,-55 0,53 0,-50 0,32 0,-12 0,-16 0,36-7,-36 5,16-6,0 8,-16 0,8 0,0 0,-1 0,8 0,-2 0,-17 0,30 0,-6 0,-16 0,3 4,0 0,-3-1,33 5,7-8,-7 0,1 0,3 0,-38 0,3 0,30 0,13 0,-11 0,-27 0,1 0,32 0,13 0,-16 0,8 0,-30 0,9 0,-11 0,13 0,-20 0,3 0,40 0,-37 0,6 0,-2 0,-13 0,8 0,-2 0,-9 0,24 0,14 0,-35 0,6 0,2 0,-2 0,15 0,2 0,2 0,5 0,-2 0,-18 0,-11 0,3 0,0 0,-1 0,32 0,6 0,0 0,-2 0,4 0,-1 0,-7 0,-29 0,1 0,41 0,-27 0,12-1,0 2,-4 6,-16-6,4 0,-9 2,-3 0,19-3,17 0,0 0,-12 0,-17 0,11 0,-10 0,15 0,-10 0,5 0,-9 5,-1 0,7-4,0 0,0 4,-2-1,-15-3,-2-2,6 1,-4 0,12 0,17 0,2 0,1 0,-17 0,13 0,-8 0,-12 1,-1-2,37-2,3-2,-9-2,-4 0,-24 1,2 1,3 0,5 1,-9 1,34 3,-41 0,-1 0,28 0,-26 0,35 0,-55 0,30 0,-41 0,35 0,-33 0,16 0,-22 0,-6 0,12 0,-10 0,29 0,-20 0,29 0,-30 0,7 0,-4 0,-11 0,12 0,-14 0,-1 0,-7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8T14:56:47.975"/>
    </inkml:context>
    <inkml:brush xml:id="br0">
      <inkml:brushProperty name="width" value="0.3" units="cm"/>
      <inkml:brushProperty name="height" value="0.6" units="cm"/>
      <inkml:brushProperty name="color" value="#299D37"/>
      <inkml:brushProperty name="tip" value="rectangle"/>
      <inkml:brushProperty name="rasterOp" value="maskPen"/>
    </inkml:brush>
  </inkml:definitions>
  <inkml:trace contextRef="#ctx0" brushRef="#br0">1 1,'64'5,"1"1,34 4,-1-1,-38-7,-1-1,27 5,7 0,-20-5,4-2,-6 1,-2 0,2 0,22 0,11 0,-15 0,-33 0,-5 0,26 0,-3 0,-1 0,-25 0,12 0,-40 0,4 0,0 0,-4 0,29 0,-13 0,35 0,-24 0,14 6,27-5,-25 6,4-7,2 0,2 0,19 0,-32 0,-3 0,2 0,5 0,-1 0,-14 0,14 0,-33 0,-4 0,-13 0,4 0,2 0,6 5,9-4,-6 5,23-6,-20 0,12 0,11 7,-21-5,38 6,-41-8,7 0,-4 0,-11 0,12 0,-14 0,5 0,-11 0,4 0,-5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42:51.51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1 124,'59'0,"-2"1,3-2,17-7,-21 8,5-2,13-7,-6 0,3 6,14-7,-4 0,-35 8,39-8,-51 4,-6 5,3-6,-20 7,12 0,-11 0,5 0,-1 0,-4 0,11 0,-11 0,4 0,1 0,-5 0,9-4,-10 3,9-4,-2 5,4 0,3 0,-1 0,0 0,-6 0,5 0,-11 0,11 0,-11 0,10 0,-10 0,11 0,-5 0,0 0,-1 0,-2 0,1 0,6 0,1 0,1 0,1 0,7-6,-12 4,4-4,-14 6,5 0,1 0,0 0,4 0,-2-5,4 3,3-3,-7 0,5 4,-12-4,6 5,-7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42:53.51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73,'64'0,"-17"0,2 0,31 0,-17 0,28 0,5 0,-1 0,-17-1,8 2,-17 2,2 2,-6 0,-8-4,2 1,11 1,12 1,0 0,-13-2,-13-2,-1 0,28 0,12 0,-12 0,-29 0,-2 0,28 0,3 0,-7 0,-7 0,22 0,3 1,-4-2,-24-5,-10 6,1-2,19-12,-25 11,30-12,-52 13,12-5,-23 3,5 2,-5-2,0 4,5-6,-5 5,0-5,12 0,-10 5,29-12,-20 11,29-5,-29 7,12 0,0 0,-13 0,21 0,-29 0,5 0,-1 0,-10 0,16 0,7 0,-15 0,20 0,-17 0,-4 0,26 0,-25 0,19 0,-9 0,-12 0,19 0,-26 0,26 0,-26 0,12 0,-9 0,-4 0,11 0,-11 0,4 0,-5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42:55.375"/>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0,'63'0,"-18"0,36 0,-39 0,42 0,6 0,-8 0,-13 0,1 0,12 0,8 0,-7 0,-33 0,44 0,-47 0,23 0,-33 0,4 0,0 0,-12 0,29 0,-30 0,7 0,-4 0,-11 0,12 0,-14 0,12 0,-16 0,17 0,-6 0,-5 0,28 0,-32 0,23 0,-13 0,1 0,21 0,-19 0,29 0,-29 0,12 0,-9 0,-6 0,14 0,-20 0,18 0,-24 0,10 0,0 7,-10-6,24 5,-18-6,6 0,4 0,-10 0,20 6,-14-4,0 4,-3-6,-7 0,2 0,2 0,-9 0,9 0,-4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9T15:42:57.655"/>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1,'63'0,"0"0,30 0,-8 0,-1 0,6 0,-24 0,3 0,-4 0,-5 0,16 0,-6 0,-3 0,-8 0,-5 0,-1 0,-4 0,17 0,-6 0,-29 0,38 0,-40 0,12 0,-9 0,-6 0,14 0,-20 0,10 0,-18 0,5 0,-1 0,-4 0,19 0,-11 0,19 0,-12 0,5 0,9 0,-13 0,21 0,-23 0,0 0,5 0,0 0,-3 0,-1 0,-2 0,-12 0,26 0,-26 0,18 0,-5 0,-6 0,18 0,-18 0,20 0,-14 0,6 0,0 0,-6 0,14 0,-20 0,4 0,0 0,-10 0,16 0,-18 0,10 0,-6 0,0 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51D9C0-EF83-6642-958E-16D74B117331}" type="datetimeFigureOut">
              <a:rPr lang="en-US" smtClean="0"/>
              <a:t>6/13/2022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4EB0C4-8366-AF46-A413-36D91BB6D31E}" type="slidenum">
              <a:rPr lang="en-US" smtClean="0"/>
              <a:t>‹#›</a:t>
            </a:fld>
            <a:endParaRPr lang="en-US"/>
          </a:p>
        </p:txBody>
      </p:sp>
    </p:spTree>
    <p:extLst>
      <p:ext uri="{BB962C8B-B14F-4D97-AF65-F5344CB8AC3E}">
        <p14:creationId xmlns:p14="http://schemas.microsoft.com/office/powerpoint/2010/main" val="251022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NHS cares</a:t>
            </a:r>
            <a:r>
              <a:rPr lang="en-GB" baseline="0" dirty="0"/>
              <a:t> for 65 million people.  Sees more than 1million people every 36 hours.</a:t>
            </a: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NHS England.  Sustainable Improvement</a:t>
            </a:r>
            <a:r>
              <a:rPr lang="en-US" sz="900" kern="1200" baseline="0" dirty="0">
                <a:solidFill>
                  <a:schemeClr val="tx1"/>
                </a:solidFill>
                <a:effectLst/>
                <a:latin typeface="+mn-lt"/>
                <a:ea typeface="+mn-ea"/>
                <a:cs typeface="+mn-cs"/>
              </a:rPr>
              <a:t> and </a:t>
            </a:r>
            <a:r>
              <a:rPr lang="en-US" sz="900" kern="1200" dirty="0">
                <a:solidFill>
                  <a:schemeClr val="tx1"/>
                </a:solidFill>
                <a:effectLst/>
                <a:latin typeface="+mn-lt"/>
                <a:ea typeface="+mn-ea"/>
                <a:cs typeface="+mn-cs"/>
              </a:rPr>
              <a:t>Horizons</a:t>
            </a:r>
            <a:r>
              <a:rPr lang="en-US" sz="900" kern="1200" baseline="0" dirty="0">
                <a:solidFill>
                  <a:schemeClr val="tx1"/>
                </a:solidFill>
                <a:effectLst/>
                <a:latin typeface="+mn-lt"/>
                <a:ea typeface="+mn-ea"/>
                <a:cs typeface="+mn-cs"/>
              </a:rPr>
              <a:t> Team 2017. Leading large scale change: a practical guide.</a:t>
            </a:r>
            <a:endParaRPr lang="en-US" sz="9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295197E7-3A19-7443-A0E5-48DE173843F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5338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sources HIV: https://</a:t>
            </a:r>
            <a:r>
              <a:rPr lang="en-GB" dirty="0" err="1"/>
              <a:t>www.google.com</a:t>
            </a:r>
            <a:r>
              <a:rPr lang="en-GB" dirty="0"/>
              <a:t>/</a:t>
            </a:r>
            <a:r>
              <a:rPr lang="en-GB" dirty="0" err="1"/>
              <a:t>url?sa</a:t>
            </a:r>
            <a:r>
              <a:rPr lang="en-GB" dirty="0"/>
              <a:t>=</a:t>
            </a:r>
            <a:r>
              <a:rPr lang="en-GB" dirty="0" err="1"/>
              <a:t>i&amp;url</a:t>
            </a:r>
            <a:r>
              <a:rPr lang="en-GB" dirty="0"/>
              <a:t>=https%3A%2F%2Fcommons.wikimedia.org%2Fwiki%2FFile%3AMinnesota_AIDS_Project_-_HIV_Stigma_Stops_Here_-_Twin_Cities_Pride_Parade_(9180874836).</a:t>
            </a:r>
            <a:r>
              <a:rPr lang="en-GB" dirty="0" err="1"/>
              <a:t>jpg&amp;psig</a:t>
            </a:r>
            <a:r>
              <a:rPr lang="en-GB" dirty="0"/>
              <a:t>=AOvVaw3Lx--5_9yEV6qtE1D79EZ_&amp;ust=1606489655115000&amp;source=</a:t>
            </a:r>
            <a:r>
              <a:rPr lang="en-GB" dirty="0" err="1"/>
              <a:t>images&amp;cd</a:t>
            </a:r>
            <a:r>
              <a:rPr lang="en-GB" dirty="0"/>
              <a:t>=</a:t>
            </a:r>
            <a:r>
              <a:rPr lang="en-GB" dirty="0" err="1"/>
              <a:t>vfe&amp;ved</a:t>
            </a:r>
            <a:r>
              <a:rPr lang="en-GB" dirty="0"/>
              <a:t>=2ahUKEwjdxYy7vqDtAhUhgM4BHeqvCNkQr4kDegQIARAc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n-ea"/>
                <a:cs typeface="+mn-cs"/>
              </a:rPr>
              <a:t>Green: https://</a:t>
            </a:r>
            <a:r>
              <a:rPr lang="en-GB" sz="900" kern="1200" dirty="0" err="1">
                <a:solidFill>
                  <a:schemeClr val="tx1"/>
                </a:solidFill>
                <a:effectLst/>
                <a:latin typeface="+mn-lt"/>
                <a:ea typeface="+mn-ea"/>
                <a:cs typeface="+mn-cs"/>
              </a:rPr>
              <a:t>www.google.com</a:t>
            </a:r>
            <a:r>
              <a:rPr lang="en-GB" sz="900" kern="1200" dirty="0">
                <a:solidFill>
                  <a:schemeClr val="tx1"/>
                </a:solidFill>
                <a:effectLst/>
                <a:latin typeface="+mn-lt"/>
                <a:ea typeface="+mn-ea"/>
                <a:cs typeface="+mn-cs"/>
              </a:rPr>
              <a:t>/</a:t>
            </a:r>
            <a:r>
              <a:rPr lang="en-GB" sz="900" kern="1200" dirty="0" err="1">
                <a:solidFill>
                  <a:schemeClr val="tx1"/>
                </a:solidFill>
                <a:effectLst/>
                <a:latin typeface="+mn-lt"/>
                <a:ea typeface="+mn-ea"/>
                <a:cs typeface="+mn-cs"/>
              </a:rPr>
              <a:t>imgres?imgurl</a:t>
            </a:r>
            <a:r>
              <a:rPr lang="en-GB" sz="900" kern="1200" dirty="0">
                <a:solidFill>
                  <a:schemeClr val="tx1"/>
                </a:solidFill>
                <a:effectLst/>
                <a:latin typeface="+mn-lt"/>
                <a:ea typeface="+mn-ea"/>
                <a:cs typeface="+mn-cs"/>
              </a:rPr>
              <a:t>=https%3A%2F%2Fmedia.salon.com%2F2019%2F09%2Fprotesters-global-climate-strike.jpg&amp;imgrefurl=https%3A%2F%2Fwww.salon.com%2F2019%2F12%2F23%2Fa-year-of-resistance-how-youth-protests-shaped-the-discussion-on-climate-change_partner%2F&amp;tbnid=ihDr69EuX7TuYM&amp;vet=12ahUKEwjdxYy7vqDtAhUhgM4BHeqvCNkQMygDegQIARAj..i&amp;docid=2dm3W4zdtxRUSM&amp;w=846&amp;h=571&amp;hl=</a:t>
            </a:r>
            <a:r>
              <a:rPr lang="en-GB" sz="900" kern="1200" dirty="0" err="1">
                <a:solidFill>
                  <a:schemeClr val="tx1"/>
                </a:solidFill>
                <a:effectLst/>
                <a:latin typeface="+mn-lt"/>
                <a:ea typeface="+mn-ea"/>
                <a:cs typeface="+mn-cs"/>
              </a:rPr>
              <a:t>en&amp;safe</a:t>
            </a:r>
            <a:r>
              <a:rPr lang="en-GB" sz="900" kern="1200" dirty="0">
                <a:solidFill>
                  <a:schemeClr val="tx1"/>
                </a:solidFill>
                <a:effectLst/>
                <a:latin typeface="+mn-lt"/>
                <a:ea typeface="+mn-ea"/>
                <a:cs typeface="+mn-cs"/>
              </a:rPr>
              <a:t>=</a:t>
            </a:r>
            <a:r>
              <a:rPr lang="en-GB" sz="900" kern="1200" dirty="0" err="1">
                <a:solidFill>
                  <a:schemeClr val="tx1"/>
                </a:solidFill>
                <a:effectLst/>
                <a:latin typeface="+mn-lt"/>
                <a:ea typeface="+mn-ea"/>
                <a:cs typeface="+mn-cs"/>
              </a:rPr>
              <a:t>active&amp;ved</a:t>
            </a:r>
            <a:r>
              <a:rPr lang="en-GB" sz="900" kern="1200" dirty="0">
                <a:solidFill>
                  <a:schemeClr val="tx1"/>
                </a:solidFill>
                <a:effectLst/>
                <a:latin typeface="+mn-lt"/>
                <a:ea typeface="+mn-ea"/>
                <a:cs typeface="+mn-cs"/>
              </a:rPr>
              <a:t>=2ahUKEwjdxYy7vqDtAhUhgM4BHeqvCNkQMygDegQIARAj</a:t>
            </a:r>
            <a:endParaRPr lang="en-US" sz="9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Disability: https://encrypted-tbn0.gstatic.com/</a:t>
            </a:r>
            <a:r>
              <a:rPr lang="en-US" sz="900" kern="1200" dirty="0" err="1">
                <a:solidFill>
                  <a:schemeClr val="tx1"/>
                </a:solidFill>
                <a:effectLst/>
                <a:latin typeface="+mn-lt"/>
                <a:ea typeface="+mn-ea"/>
                <a:cs typeface="+mn-cs"/>
              </a:rPr>
              <a:t>images?q</a:t>
            </a:r>
            <a:r>
              <a:rPr lang="en-US" sz="900" kern="1200" dirty="0">
                <a:solidFill>
                  <a:schemeClr val="tx1"/>
                </a:solidFill>
                <a:effectLst/>
                <a:latin typeface="+mn-lt"/>
                <a:ea typeface="+mn-ea"/>
                <a:cs typeface="+mn-cs"/>
              </a:rPr>
              <a:t>=tbn:ANd9GcQT8cUPM_QqTkxIYBJGsDdDatDh3Op09_zHKLDRqe2gFaIEZ5yIDBWNXIzd6ELPl1ByoDLthNi5AK9LU8smrak3N1Ed12jrbR4&amp;usqp=</a:t>
            </a:r>
            <a:r>
              <a:rPr lang="en-US" sz="900" kern="1200" dirty="0" err="1">
                <a:solidFill>
                  <a:schemeClr val="tx1"/>
                </a:solidFill>
                <a:effectLst/>
                <a:latin typeface="+mn-lt"/>
                <a:ea typeface="+mn-ea"/>
                <a:cs typeface="+mn-cs"/>
              </a:rPr>
              <a:t>CAU&amp;ec</a:t>
            </a:r>
            <a:r>
              <a:rPr lang="en-US" sz="900" kern="1200" dirty="0">
                <a:solidFill>
                  <a:schemeClr val="tx1"/>
                </a:solidFill>
                <a:effectLst/>
                <a:latin typeface="+mn-lt"/>
                <a:ea typeface="+mn-ea"/>
                <a:cs typeface="+mn-cs"/>
              </a:rPr>
              <a:t>=45732300</a:t>
            </a:r>
          </a:p>
          <a:p>
            <a:endParaRPr lang="en-GB"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295197E7-3A19-7443-A0E5-48DE173843F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508970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254661" y="2726308"/>
            <a:ext cx="6413083" cy="2298319"/>
          </a:xfrm>
        </p:spPr>
        <p:txBody>
          <a:bodyPr anchor="b"/>
          <a:lstStyle>
            <a:lvl1pPr algn="r">
              <a:lnSpc>
                <a:spcPts val="3000"/>
              </a:lnSpc>
              <a:defRPr sz="3300" b="1" i="0" spc="-75">
                <a:solidFill>
                  <a:schemeClr val="tx2"/>
                </a:solidFill>
                <a:latin typeface="+mj-lt"/>
                <a:cs typeface="Helvetica"/>
              </a:defRPr>
            </a:lvl1pPr>
          </a:lstStyle>
          <a:p>
            <a:r>
              <a:rPr lang="en-US" dirty="0"/>
              <a:t>Slide Title</a:t>
            </a:r>
            <a:endParaRPr lang="en-GB" dirty="0"/>
          </a:p>
        </p:txBody>
      </p:sp>
      <p:sp>
        <p:nvSpPr>
          <p:cNvPr id="3" name="Subtitle 2"/>
          <p:cNvSpPr>
            <a:spLocks noGrp="1"/>
          </p:cNvSpPr>
          <p:nvPr>
            <p:ph type="subTitle" idx="1"/>
          </p:nvPr>
        </p:nvSpPr>
        <p:spPr>
          <a:xfrm>
            <a:off x="5254661" y="5024630"/>
            <a:ext cx="6413083" cy="1529577"/>
          </a:xfrm>
        </p:spPr>
        <p:txBody>
          <a:bodyPr anchor="t">
            <a:normAutofit/>
          </a:bodyPr>
          <a:lstStyle>
            <a:lvl1pPr marL="0" indent="0" algn="r">
              <a:lnSpc>
                <a:spcPts val="1800"/>
              </a:lnSpc>
              <a:buNone/>
              <a:defRPr sz="1800" b="0">
                <a:solidFill>
                  <a:schemeClr val="accent1"/>
                </a:solidFill>
                <a:latin typeface="+mn-lt"/>
                <a:cs typeface="Helvetica"/>
              </a:defRPr>
            </a:lvl1pPr>
            <a:lvl2pPr marL="342882"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4" indent="0" algn="ctr">
              <a:buNone/>
              <a:defRPr>
                <a:solidFill>
                  <a:schemeClr val="tx1">
                    <a:tint val="75000"/>
                  </a:schemeClr>
                </a:solidFill>
              </a:defRPr>
            </a:lvl6pPr>
            <a:lvl7pPr marL="2057298" indent="0" algn="ctr">
              <a:buNone/>
              <a:defRPr>
                <a:solidFill>
                  <a:schemeClr val="tx1">
                    <a:tint val="75000"/>
                  </a:schemeClr>
                </a:solidFill>
              </a:defRPr>
            </a:lvl7pPr>
            <a:lvl8pPr marL="2400180" indent="0" algn="ctr">
              <a:buNone/>
              <a:defRPr>
                <a:solidFill>
                  <a:schemeClr val="tx1">
                    <a:tint val="75000"/>
                  </a:schemeClr>
                </a:solidFill>
              </a:defRPr>
            </a:lvl8pPr>
            <a:lvl9pPr marL="2743062" indent="0" algn="ctr">
              <a:buNone/>
              <a:defRPr>
                <a:solidFill>
                  <a:schemeClr val="tx1">
                    <a:tint val="75000"/>
                  </a:schemeClr>
                </a:solidFill>
              </a:defRPr>
            </a:lvl9pPr>
          </a:lstStyle>
          <a:p>
            <a:r>
              <a:rPr lang="en-US" dirty="0"/>
              <a:t>Click to edit Master subtitle style</a:t>
            </a:r>
            <a:endParaRPr lang="en-GB" dirty="0"/>
          </a:p>
        </p:txBody>
      </p:sp>
      <p:pic>
        <p:nvPicPr>
          <p:cNvPr id="5" name="Picture 4" descr="A picture containing text, clipart&#10;&#10;Description automatically generated">
            <a:extLst>
              <a:ext uri="{FF2B5EF4-FFF2-40B4-BE49-F238E27FC236}">
                <a16:creationId xmlns:a16="http://schemas.microsoft.com/office/drawing/2014/main" id="{E5856D00-1EE3-453F-A712-44BB0C128FCE}"/>
              </a:ext>
            </a:extLst>
          </p:cNvPr>
          <p:cNvPicPr>
            <a:picLocks noChangeAspect="1"/>
          </p:cNvPicPr>
          <p:nvPr userDrawn="1"/>
        </p:nvPicPr>
        <p:blipFill>
          <a:blip r:embed="rId3"/>
          <a:stretch>
            <a:fillRect/>
          </a:stretch>
        </p:blipFill>
        <p:spPr>
          <a:xfrm>
            <a:off x="339523" y="2405582"/>
            <a:ext cx="4048125" cy="1647825"/>
          </a:xfrm>
          <a:prstGeom prst="rect">
            <a:avLst/>
          </a:prstGeom>
        </p:spPr>
      </p:pic>
    </p:spTree>
    <p:extLst>
      <p:ext uri="{BB962C8B-B14F-4D97-AF65-F5344CB8AC3E}">
        <p14:creationId xmlns:p14="http://schemas.microsoft.com/office/powerpoint/2010/main" val="405096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75"/>
            </a:lvl1pPr>
          </a:lstStyle>
          <a:p>
            <a:r>
              <a:rPr lang="en-GB" dirty="0"/>
              <a:t>Click to edit Master title style</a:t>
            </a:r>
          </a:p>
        </p:txBody>
      </p:sp>
      <p:sp>
        <p:nvSpPr>
          <p:cNvPr id="3" name="Content Placeholder 2"/>
          <p:cNvSpPr>
            <a:spLocks noGrp="1"/>
          </p:cNvSpPr>
          <p:nvPr>
            <p:ph idx="1"/>
          </p:nvPr>
        </p:nvSpPr>
        <p:spPr>
          <a:xfrm>
            <a:off x="609600" y="1565035"/>
            <a:ext cx="10972800" cy="452596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3"/>
          <p:cNvSpPr>
            <a:spLocks noGrp="1"/>
          </p:cNvSpPr>
          <p:nvPr>
            <p:ph type="dt" sz="half" idx="10"/>
          </p:nvPr>
        </p:nvSpPr>
        <p:spPr/>
        <p:txBody>
          <a:bodyPr/>
          <a:lstStyle/>
          <a:p>
            <a:fld id="{3004740F-B34B-D549-95FE-DDC2A21FAE38}" type="datetimeFigureOut">
              <a:rPr lang="en-GB" smtClean="0"/>
              <a:pPr/>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557BC-A18C-214F-8A67-0CF5843CA646}" type="slidenum">
              <a:rPr lang="en-GB" smtClean="0"/>
              <a:pPr/>
              <a:t>‹#›</a:t>
            </a:fld>
            <a:endParaRPr lang="en-GB"/>
          </a:p>
        </p:txBody>
      </p:sp>
      <p:pic>
        <p:nvPicPr>
          <p:cNvPr id="8" name="Picture 7" descr="A picture containing clipart&#10;&#10;Description automatically generated">
            <a:extLst>
              <a:ext uri="{FF2B5EF4-FFF2-40B4-BE49-F238E27FC236}">
                <a16:creationId xmlns:a16="http://schemas.microsoft.com/office/drawing/2014/main" id="{386746A4-39D0-43B2-A4C0-531403DF998E}"/>
              </a:ext>
            </a:extLst>
          </p:cNvPr>
          <p:cNvPicPr>
            <a:picLocks noChangeAspect="1"/>
          </p:cNvPicPr>
          <p:nvPr userDrawn="1"/>
        </p:nvPicPr>
        <p:blipFill>
          <a:blip r:embed="rId2"/>
          <a:stretch>
            <a:fillRect/>
          </a:stretch>
        </p:blipFill>
        <p:spPr>
          <a:xfrm>
            <a:off x="9179169" y="331389"/>
            <a:ext cx="2403232" cy="935835"/>
          </a:xfrm>
          <a:prstGeom prst="rect">
            <a:avLst/>
          </a:prstGeom>
        </p:spPr>
      </p:pic>
    </p:spTree>
    <p:extLst>
      <p:ext uri="{BB962C8B-B14F-4D97-AF65-F5344CB8AC3E}">
        <p14:creationId xmlns:p14="http://schemas.microsoft.com/office/powerpoint/2010/main" val="175589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8"/>
            <a:ext cx="10972800" cy="5483225"/>
          </a:xfrm>
        </p:spPr>
        <p:txBody>
          <a:bodyPr/>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endParaRPr lang="en-GB"/>
          </a:p>
        </p:txBody>
      </p:sp>
      <p:sp>
        <p:nvSpPr>
          <p:cNvPr id="5" name="Date Placeholder 4"/>
          <p:cNvSpPr>
            <a:spLocks noGrp="1"/>
          </p:cNvSpPr>
          <p:nvPr>
            <p:ph type="dt" sz="half" idx="10"/>
          </p:nvPr>
        </p:nvSpPr>
        <p:spPr/>
        <p:txBody>
          <a:bodyPr/>
          <a:lstStyle/>
          <a:p>
            <a:fld id="{3004740F-B34B-D549-95FE-DDC2A21FAE38}" type="datetimeFigureOut">
              <a:rPr lang="en-GB" smtClean="0"/>
              <a:pPr/>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9557BC-A18C-214F-8A67-0CF5843CA646}" type="slidenum">
              <a:rPr lang="en-GB" smtClean="0"/>
              <a:pPr/>
              <a:t>‹#›</a:t>
            </a:fld>
            <a:endParaRPr lang="en-GB"/>
          </a:p>
        </p:txBody>
      </p:sp>
    </p:spTree>
    <p:extLst>
      <p:ext uri="{BB962C8B-B14F-4D97-AF65-F5344CB8AC3E}">
        <p14:creationId xmlns:p14="http://schemas.microsoft.com/office/powerpoint/2010/main" val="373469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254661" y="2726308"/>
            <a:ext cx="6413083" cy="2298319"/>
          </a:xfrm>
        </p:spPr>
        <p:txBody>
          <a:bodyPr anchor="b"/>
          <a:lstStyle>
            <a:lvl1pPr algn="r">
              <a:lnSpc>
                <a:spcPts val="3000"/>
              </a:lnSpc>
              <a:defRPr sz="3300" b="1" i="0" spc="-75">
                <a:solidFill>
                  <a:schemeClr val="tx2"/>
                </a:solidFill>
                <a:latin typeface="+mj-lt"/>
                <a:cs typeface="Helvetica"/>
              </a:defRPr>
            </a:lvl1pPr>
          </a:lstStyle>
          <a:p>
            <a:r>
              <a:rPr lang="en-US" dirty="0"/>
              <a:t>Slide Title</a:t>
            </a:r>
            <a:endParaRPr lang="en-GB" dirty="0"/>
          </a:p>
        </p:txBody>
      </p:sp>
      <p:sp>
        <p:nvSpPr>
          <p:cNvPr id="3" name="Subtitle 2"/>
          <p:cNvSpPr>
            <a:spLocks noGrp="1"/>
          </p:cNvSpPr>
          <p:nvPr>
            <p:ph type="subTitle" idx="1"/>
          </p:nvPr>
        </p:nvSpPr>
        <p:spPr>
          <a:xfrm>
            <a:off x="5254661" y="5024629"/>
            <a:ext cx="6413083" cy="1529577"/>
          </a:xfrm>
        </p:spPr>
        <p:txBody>
          <a:bodyPr anchor="t">
            <a:normAutofit/>
          </a:bodyPr>
          <a:lstStyle>
            <a:lvl1pPr marL="0" indent="0" algn="r">
              <a:lnSpc>
                <a:spcPts val="1800"/>
              </a:lnSpc>
              <a:buNone/>
              <a:defRPr sz="1800" b="0">
                <a:solidFill>
                  <a:schemeClr val="accent1"/>
                </a:solidFill>
                <a:latin typeface="+mn-lt"/>
                <a:cs typeface="Helvetica"/>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dirty="0"/>
              <a:t>Click to edit Master subtitle style</a:t>
            </a:r>
            <a:endParaRPr lang="en-GB" dirty="0"/>
          </a:p>
        </p:txBody>
      </p:sp>
      <p:pic>
        <p:nvPicPr>
          <p:cNvPr id="7" name="Picture 6" descr="arc-logo-white.png"/>
          <p:cNvPicPr>
            <a:picLocks noChangeAspect="1"/>
          </p:cNvPicPr>
          <p:nvPr userDrawn="1"/>
        </p:nvPicPr>
        <p:blipFill>
          <a:blip r:embed="rId3"/>
          <a:stretch>
            <a:fillRect/>
          </a:stretch>
        </p:blipFill>
        <p:spPr>
          <a:xfrm>
            <a:off x="477453" y="2726309"/>
            <a:ext cx="3437832" cy="1021193"/>
          </a:xfrm>
          <a:prstGeom prst="rect">
            <a:avLst/>
          </a:prstGeom>
        </p:spPr>
      </p:pic>
    </p:spTree>
    <p:extLst>
      <p:ext uri="{BB962C8B-B14F-4D97-AF65-F5344CB8AC3E}">
        <p14:creationId xmlns:p14="http://schemas.microsoft.com/office/powerpoint/2010/main" val="1858873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733" spc="-75"/>
            </a:lvl1pPr>
          </a:lstStyle>
          <a:p>
            <a:r>
              <a:rPr lang="en-GB" dirty="0"/>
              <a:t>Click to edit Master title style</a:t>
            </a:r>
          </a:p>
        </p:txBody>
      </p:sp>
      <p:sp>
        <p:nvSpPr>
          <p:cNvPr id="3" name="Content Placeholder 2"/>
          <p:cNvSpPr>
            <a:spLocks noGrp="1"/>
          </p:cNvSpPr>
          <p:nvPr>
            <p:ph idx="1"/>
          </p:nvPr>
        </p:nvSpPr>
        <p:spPr>
          <a:xfrm>
            <a:off x="609600" y="1600203"/>
            <a:ext cx="10972800" cy="452596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3"/>
          <p:cNvSpPr>
            <a:spLocks noGrp="1"/>
          </p:cNvSpPr>
          <p:nvPr>
            <p:ph type="dt" sz="half" idx="10"/>
          </p:nvPr>
        </p:nvSpPr>
        <p:spPr/>
        <p:txBody>
          <a:bodyPr/>
          <a:lstStyle/>
          <a:p>
            <a:fld id="{3004740F-B34B-D549-95FE-DDC2A21FAE38}" type="datetimeFigureOut">
              <a:rPr lang="en-GB" smtClean="0"/>
              <a:pPr/>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557BC-A18C-214F-8A67-0CF5843CA646}" type="slidenum">
              <a:rPr lang="en-GB" smtClean="0"/>
              <a:pPr/>
              <a:t>‹#›</a:t>
            </a:fld>
            <a:endParaRPr lang="en-GB"/>
          </a:p>
        </p:txBody>
      </p:sp>
      <p:pic>
        <p:nvPicPr>
          <p:cNvPr id="9" name="Picture 8">
            <a:extLst>
              <a:ext uri="{FF2B5EF4-FFF2-40B4-BE49-F238E27FC236}">
                <a16:creationId xmlns:a16="http://schemas.microsoft.com/office/drawing/2014/main" id="{D0D4E58B-BC60-4C69-8F8D-39ECCE069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7353" y="241772"/>
            <a:ext cx="2844800" cy="1158001"/>
          </a:xfrm>
          <a:prstGeom prst="rect">
            <a:avLst/>
          </a:prstGeom>
        </p:spPr>
      </p:pic>
    </p:spTree>
    <p:extLst>
      <p:ext uri="{BB962C8B-B14F-4D97-AF65-F5344CB8AC3E}">
        <p14:creationId xmlns:p14="http://schemas.microsoft.com/office/powerpoint/2010/main" val="211782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C317-F9E3-D446-BA1D-77FA0309276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0ACBF3C-6504-F04C-8B70-D46291FB9CDC}"/>
              </a:ext>
            </a:extLst>
          </p:cNvPr>
          <p:cNvSpPr>
            <a:spLocks noGrp="1"/>
          </p:cNvSpPr>
          <p:nvPr>
            <p:ph type="dt" sz="half" idx="10"/>
          </p:nvPr>
        </p:nvSpPr>
        <p:spPr/>
        <p:txBody>
          <a:bodyPr/>
          <a:lstStyle/>
          <a:p>
            <a:fld id="{3004740F-B34B-D549-95FE-DDC2A21FAE38}" type="datetimeFigureOut">
              <a:rPr lang="en-GB" smtClean="0"/>
              <a:pPr/>
              <a:t>13/06/2022</a:t>
            </a:fld>
            <a:endParaRPr lang="en-GB"/>
          </a:p>
        </p:txBody>
      </p:sp>
      <p:sp>
        <p:nvSpPr>
          <p:cNvPr id="4" name="Footer Placeholder 3">
            <a:extLst>
              <a:ext uri="{FF2B5EF4-FFF2-40B4-BE49-F238E27FC236}">
                <a16:creationId xmlns:a16="http://schemas.microsoft.com/office/drawing/2014/main" id="{8AC11E32-922E-BF4E-BCF1-C61DFAA0A41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5CFE511-CD3F-4749-B665-4342BA96E8C9}"/>
              </a:ext>
            </a:extLst>
          </p:cNvPr>
          <p:cNvSpPr>
            <a:spLocks noGrp="1"/>
          </p:cNvSpPr>
          <p:nvPr>
            <p:ph type="sldNum" sz="quarter" idx="12"/>
          </p:nvPr>
        </p:nvSpPr>
        <p:spPr/>
        <p:txBody>
          <a:bodyPr/>
          <a:lstStyle/>
          <a:p>
            <a:fld id="{FF9557BC-A18C-214F-8A67-0CF5843CA646}" type="slidenum">
              <a:rPr lang="en-GB" smtClean="0"/>
              <a:pPr/>
              <a:t>‹#›</a:t>
            </a:fld>
            <a:endParaRPr lang="en-GB"/>
          </a:p>
        </p:txBody>
      </p:sp>
    </p:spTree>
    <p:extLst>
      <p:ext uri="{BB962C8B-B14F-4D97-AF65-F5344CB8AC3E}">
        <p14:creationId xmlns:p14="http://schemas.microsoft.com/office/powerpoint/2010/main" val="2584478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No strapeline logo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4" y="160335"/>
            <a:ext cx="6937393" cy="1143000"/>
          </a:xfrm>
        </p:spPr>
        <p:txBody>
          <a:bodyPr/>
          <a:lstStyle>
            <a:lvl1pPr>
              <a:defRPr spc="-75"/>
            </a:lvl1pPr>
          </a:lstStyle>
          <a:p>
            <a:r>
              <a:rPr lang="en-GB" dirty="0"/>
              <a:t>Click to edit Master title style</a:t>
            </a:r>
          </a:p>
        </p:txBody>
      </p:sp>
      <p:sp>
        <p:nvSpPr>
          <p:cNvPr id="3" name="Content Placeholder 2"/>
          <p:cNvSpPr>
            <a:spLocks noGrp="1"/>
          </p:cNvSpPr>
          <p:nvPr>
            <p:ph idx="1"/>
          </p:nvPr>
        </p:nvSpPr>
        <p:spPr>
          <a:xfrm>
            <a:off x="609600" y="1600203"/>
            <a:ext cx="10972800" cy="452596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3"/>
          <p:cNvSpPr>
            <a:spLocks noGrp="1"/>
          </p:cNvSpPr>
          <p:nvPr>
            <p:ph type="dt" sz="half" idx="10"/>
          </p:nvPr>
        </p:nvSpPr>
        <p:spPr/>
        <p:txBody>
          <a:bodyPr/>
          <a:lstStyle/>
          <a:p>
            <a:fld id="{3004740F-B34B-D549-95FE-DDC2A21FAE38}" type="datetimeFigureOut">
              <a:rPr lang="en-GB" smtClean="0"/>
              <a:pPr/>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557BC-A18C-214F-8A67-0CF5843CA646}" type="slidenum">
              <a:rPr lang="en-GB" smtClean="0"/>
              <a:pPr/>
              <a:t>‹#›</a:t>
            </a:fld>
            <a:endParaRPr lang="en-GB"/>
          </a:p>
        </p:txBody>
      </p:sp>
      <p:pic>
        <p:nvPicPr>
          <p:cNvPr id="8" name="Picture 7" descr="A picture containing vector graphics&#10;&#10;Description automatically generated">
            <a:extLst>
              <a:ext uri="{FF2B5EF4-FFF2-40B4-BE49-F238E27FC236}">
                <a16:creationId xmlns:a16="http://schemas.microsoft.com/office/drawing/2014/main" id="{B46A256E-1EBC-4F2D-BAB5-5EAE083CD21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18434" y="-55928"/>
            <a:ext cx="1473567" cy="1473567"/>
          </a:xfrm>
          <a:prstGeom prst="rect">
            <a:avLst/>
          </a:prstGeom>
        </p:spPr>
      </p:pic>
    </p:spTree>
    <p:extLst>
      <p:ext uri="{BB962C8B-B14F-4D97-AF65-F5344CB8AC3E}">
        <p14:creationId xmlns:p14="http://schemas.microsoft.com/office/powerpoint/2010/main" val="599080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7"/>
            <a:ext cx="10972800" cy="5483225"/>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en-GB"/>
          </a:p>
        </p:txBody>
      </p:sp>
      <p:sp>
        <p:nvSpPr>
          <p:cNvPr id="5" name="Date Placeholder 4"/>
          <p:cNvSpPr>
            <a:spLocks noGrp="1"/>
          </p:cNvSpPr>
          <p:nvPr>
            <p:ph type="dt" sz="half" idx="10"/>
          </p:nvPr>
        </p:nvSpPr>
        <p:spPr/>
        <p:txBody>
          <a:bodyPr/>
          <a:lstStyle/>
          <a:p>
            <a:fld id="{3004740F-B34B-D549-95FE-DDC2A21FAE38}" type="datetimeFigureOut">
              <a:rPr lang="en-GB" smtClean="0"/>
              <a:pPr/>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9557BC-A18C-214F-8A67-0CF5843CA646}" type="slidenum">
              <a:rPr lang="en-GB" smtClean="0"/>
              <a:pPr/>
              <a:t>‹#›</a:t>
            </a:fld>
            <a:endParaRPr lang="en-GB"/>
          </a:p>
        </p:txBody>
      </p:sp>
    </p:spTree>
    <p:extLst>
      <p:ext uri="{BB962C8B-B14F-4D97-AF65-F5344CB8AC3E}">
        <p14:creationId xmlns:p14="http://schemas.microsoft.com/office/powerpoint/2010/main" val="4467362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5" y="274639"/>
            <a:ext cx="6937393" cy="1143000"/>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004740F-B34B-D549-95FE-DDC2A21FAE38}" type="datetimeFigureOut">
              <a:rPr lang="en-GB" smtClean="0"/>
              <a:pPr/>
              <a:t>13/06/2022</a:t>
            </a:fld>
            <a:endParaRPr lang="en-GB"/>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9557BC-A18C-214F-8A67-0CF5843CA646}" type="slidenum">
              <a:rPr lang="en-GB" smtClean="0"/>
              <a:pPr/>
              <a:t>‹#›</a:t>
            </a:fld>
            <a:endParaRPr lang="en-GB"/>
          </a:p>
        </p:txBody>
      </p:sp>
    </p:spTree>
    <p:extLst>
      <p:ext uri="{BB962C8B-B14F-4D97-AF65-F5344CB8AC3E}">
        <p14:creationId xmlns:p14="http://schemas.microsoft.com/office/powerpoint/2010/main" val="1310059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342882" rtl="0" eaLnBrk="1" latinLnBrk="0" hangingPunct="1">
        <a:lnSpc>
          <a:spcPts val="2851"/>
        </a:lnSpc>
        <a:spcBef>
          <a:spcPct val="0"/>
        </a:spcBef>
        <a:buNone/>
        <a:defRPr sz="2700" b="1" i="0" kern="1200">
          <a:solidFill>
            <a:schemeClr val="accent1"/>
          </a:solidFill>
          <a:latin typeface="+mj-lt"/>
          <a:ea typeface="+mj-ea"/>
          <a:cs typeface="Helvetica"/>
        </a:defRPr>
      </a:lvl1pPr>
    </p:titleStyle>
    <p:bodyStyle>
      <a:lvl1pPr marL="257162" indent="-257162" algn="l" defTabSz="342882" rtl="0" eaLnBrk="1" latinLnBrk="0" hangingPunct="1">
        <a:spcBef>
          <a:spcPct val="20000"/>
        </a:spcBef>
        <a:buClr>
          <a:schemeClr val="accent1"/>
        </a:buClr>
        <a:buFont typeface="Arial"/>
        <a:buChar char="•"/>
        <a:defRPr sz="2100" kern="1200">
          <a:solidFill>
            <a:schemeClr val="tx1"/>
          </a:solidFill>
          <a:latin typeface="+mn-lt"/>
          <a:ea typeface="+mn-ea"/>
          <a:cs typeface="+mn-cs"/>
        </a:defRPr>
      </a:lvl1pPr>
      <a:lvl2pPr marL="557185" indent="-214303" algn="l" defTabSz="342882" rtl="0" eaLnBrk="1" latinLnBrk="0" hangingPunct="1">
        <a:spcBef>
          <a:spcPct val="20000"/>
        </a:spcBef>
        <a:buClr>
          <a:schemeClr val="accent1"/>
        </a:buClr>
        <a:buFont typeface="Arial"/>
        <a:buChar char="–"/>
        <a:defRPr sz="1800" kern="1200">
          <a:solidFill>
            <a:schemeClr val="tx1"/>
          </a:solidFill>
          <a:latin typeface="+mn-lt"/>
          <a:ea typeface="+mn-ea"/>
          <a:cs typeface="+mn-cs"/>
        </a:defRPr>
      </a:lvl2pPr>
      <a:lvl3pPr marL="857208" indent="-171442" algn="l" defTabSz="342882" rtl="0" eaLnBrk="1" latinLnBrk="0" hangingPunct="1">
        <a:spcBef>
          <a:spcPct val="20000"/>
        </a:spcBef>
        <a:buClr>
          <a:schemeClr val="accent1"/>
        </a:buClr>
        <a:buFont typeface="Arial"/>
        <a:buChar char="•"/>
        <a:defRPr sz="1651" kern="1200">
          <a:solidFill>
            <a:schemeClr val="tx1"/>
          </a:solidFill>
          <a:latin typeface="+mn-lt"/>
          <a:ea typeface="+mn-ea"/>
          <a:cs typeface="+mn-cs"/>
        </a:defRPr>
      </a:lvl3pPr>
      <a:lvl4pPr marL="1200091" indent="-171442" algn="l" defTabSz="342882" rtl="0" eaLnBrk="1" latinLnBrk="0" hangingPunct="1">
        <a:spcBef>
          <a:spcPct val="20000"/>
        </a:spcBef>
        <a:buClr>
          <a:schemeClr val="accent1"/>
        </a:buClr>
        <a:buFont typeface="Arial"/>
        <a:buChar char="–"/>
        <a:defRPr sz="1500" kern="1200">
          <a:solidFill>
            <a:schemeClr val="tx1"/>
          </a:solidFill>
          <a:latin typeface="+mn-lt"/>
          <a:ea typeface="+mn-ea"/>
          <a:cs typeface="+mn-cs"/>
        </a:defRPr>
      </a:lvl4pPr>
      <a:lvl5pPr marL="1542973" indent="-171442" algn="l" defTabSz="342882" rtl="0" eaLnBrk="1" latinLnBrk="0" hangingPunct="1">
        <a:spcBef>
          <a:spcPct val="20000"/>
        </a:spcBef>
        <a:buClr>
          <a:schemeClr val="accent1"/>
        </a:buClr>
        <a:buFont typeface="Arial"/>
        <a:buChar char="»"/>
        <a:defRPr sz="1500" kern="1200">
          <a:solidFill>
            <a:schemeClr val="tx1"/>
          </a:solidFill>
          <a:latin typeface="+mn-lt"/>
          <a:ea typeface="+mn-ea"/>
          <a:cs typeface="+mn-cs"/>
        </a:defRPr>
      </a:lvl5pPr>
      <a:lvl6pPr marL="1885857" indent="-171442" algn="l" defTabSz="342882" rtl="0" eaLnBrk="1" latinLnBrk="0" hangingPunct="1">
        <a:spcBef>
          <a:spcPct val="20000"/>
        </a:spcBef>
        <a:buFont typeface="Arial"/>
        <a:buChar char="•"/>
        <a:defRPr sz="1500" kern="1200">
          <a:solidFill>
            <a:schemeClr val="tx1"/>
          </a:solidFill>
          <a:latin typeface="+mn-lt"/>
          <a:ea typeface="+mn-ea"/>
          <a:cs typeface="+mn-cs"/>
        </a:defRPr>
      </a:lvl6pPr>
      <a:lvl7pPr marL="2228739" indent="-171442" algn="l" defTabSz="342882" rtl="0" eaLnBrk="1" latinLnBrk="0" hangingPunct="1">
        <a:spcBef>
          <a:spcPct val="20000"/>
        </a:spcBef>
        <a:buFont typeface="Arial"/>
        <a:buChar char="•"/>
        <a:defRPr sz="1500" kern="1200">
          <a:solidFill>
            <a:schemeClr val="tx1"/>
          </a:solidFill>
          <a:latin typeface="+mn-lt"/>
          <a:ea typeface="+mn-ea"/>
          <a:cs typeface="+mn-cs"/>
        </a:defRPr>
      </a:lvl7pPr>
      <a:lvl8pPr marL="2571622" indent="-171442" algn="l" defTabSz="342882" rtl="0" eaLnBrk="1" latinLnBrk="0" hangingPunct="1">
        <a:spcBef>
          <a:spcPct val="20000"/>
        </a:spcBef>
        <a:buFont typeface="Arial"/>
        <a:buChar char="•"/>
        <a:defRPr sz="1500" kern="1200">
          <a:solidFill>
            <a:schemeClr val="tx1"/>
          </a:solidFill>
          <a:latin typeface="+mn-lt"/>
          <a:ea typeface="+mn-ea"/>
          <a:cs typeface="+mn-cs"/>
        </a:defRPr>
      </a:lvl8pPr>
      <a:lvl9pPr marL="2914506" indent="-171442" algn="l" defTabSz="34288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GB"/>
      </a:defPPr>
      <a:lvl1pPr marL="0" algn="l" defTabSz="342882" rtl="0" eaLnBrk="1" latinLnBrk="0" hangingPunct="1">
        <a:defRPr sz="1351" kern="1200">
          <a:solidFill>
            <a:schemeClr val="tx1"/>
          </a:solidFill>
          <a:latin typeface="+mn-lt"/>
          <a:ea typeface="+mn-ea"/>
          <a:cs typeface="+mn-cs"/>
        </a:defRPr>
      </a:lvl1pPr>
      <a:lvl2pPr marL="342882" algn="l" defTabSz="342882" rtl="0" eaLnBrk="1" latinLnBrk="0" hangingPunct="1">
        <a:defRPr sz="1351" kern="1200">
          <a:solidFill>
            <a:schemeClr val="tx1"/>
          </a:solidFill>
          <a:latin typeface="+mn-lt"/>
          <a:ea typeface="+mn-ea"/>
          <a:cs typeface="+mn-cs"/>
        </a:defRPr>
      </a:lvl2pPr>
      <a:lvl3pPr marL="685766" algn="l" defTabSz="342882" rtl="0" eaLnBrk="1" latinLnBrk="0" hangingPunct="1">
        <a:defRPr sz="1351" kern="1200">
          <a:solidFill>
            <a:schemeClr val="tx1"/>
          </a:solidFill>
          <a:latin typeface="+mn-lt"/>
          <a:ea typeface="+mn-ea"/>
          <a:cs typeface="+mn-cs"/>
        </a:defRPr>
      </a:lvl3pPr>
      <a:lvl4pPr marL="1028649" algn="l" defTabSz="342882" rtl="0" eaLnBrk="1" latinLnBrk="0" hangingPunct="1">
        <a:defRPr sz="1351" kern="1200">
          <a:solidFill>
            <a:schemeClr val="tx1"/>
          </a:solidFill>
          <a:latin typeface="+mn-lt"/>
          <a:ea typeface="+mn-ea"/>
          <a:cs typeface="+mn-cs"/>
        </a:defRPr>
      </a:lvl4pPr>
      <a:lvl5pPr marL="1371532" algn="l" defTabSz="342882" rtl="0" eaLnBrk="1" latinLnBrk="0" hangingPunct="1">
        <a:defRPr sz="1351" kern="1200">
          <a:solidFill>
            <a:schemeClr val="tx1"/>
          </a:solidFill>
          <a:latin typeface="+mn-lt"/>
          <a:ea typeface="+mn-ea"/>
          <a:cs typeface="+mn-cs"/>
        </a:defRPr>
      </a:lvl5pPr>
      <a:lvl6pPr marL="1714414" algn="l" defTabSz="342882" rtl="0" eaLnBrk="1" latinLnBrk="0" hangingPunct="1">
        <a:defRPr sz="1351" kern="1200">
          <a:solidFill>
            <a:schemeClr val="tx1"/>
          </a:solidFill>
          <a:latin typeface="+mn-lt"/>
          <a:ea typeface="+mn-ea"/>
          <a:cs typeface="+mn-cs"/>
        </a:defRPr>
      </a:lvl6pPr>
      <a:lvl7pPr marL="2057298" algn="l" defTabSz="342882" rtl="0" eaLnBrk="1" latinLnBrk="0" hangingPunct="1">
        <a:defRPr sz="1351" kern="1200">
          <a:solidFill>
            <a:schemeClr val="tx1"/>
          </a:solidFill>
          <a:latin typeface="+mn-lt"/>
          <a:ea typeface="+mn-ea"/>
          <a:cs typeface="+mn-cs"/>
        </a:defRPr>
      </a:lvl7pPr>
      <a:lvl8pPr marL="2400180" algn="l" defTabSz="342882" rtl="0" eaLnBrk="1" latinLnBrk="0" hangingPunct="1">
        <a:defRPr sz="1351" kern="1200">
          <a:solidFill>
            <a:schemeClr val="tx1"/>
          </a:solidFill>
          <a:latin typeface="+mn-lt"/>
          <a:ea typeface="+mn-ea"/>
          <a:cs typeface="+mn-cs"/>
        </a:defRPr>
      </a:lvl8pPr>
      <a:lvl9pPr marL="2743062" algn="l" defTabSz="342882"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4" y="274639"/>
            <a:ext cx="6937393" cy="1143000"/>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004740F-B34B-D549-95FE-DDC2A21FAE38}" type="datetimeFigureOut">
              <a:rPr lang="en-GB" smtClean="0"/>
              <a:pPr/>
              <a:t>13/06/2022</a:t>
            </a:fld>
            <a:endParaRPr lang="en-GB"/>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9557BC-A18C-214F-8A67-0CF5843CA646}" type="slidenum">
              <a:rPr lang="en-GB" smtClean="0"/>
              <a:pPr/>
              <a:t>‹#›</a:t>
            </a:fld>
            <a:endParaRPr lang="en-GB"/>
          </a:p>
        </p:txBody>
      </p:sp>
    </p:spTree>
    <p:extLst>
      <p:ext uri="{BB962C8B-B14F-4D97-AF65-F5344CB8AC3E}">
        <p14:creationId xmlns:p14="http://schemas.microsoft.com/office/powerpoint/2010/main" val="166786989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70" r:id="rId3"/>
    <p:sldLayoutId id="2147483667" r:id="rId4"/>
    <p:sldLayoutId id="2147483668" r:id="rId5"/>
  </p:sldLayoutIdLst>
  <p:txStyles>
    <p:titleStyle>
      <a:lvl1pPr algn="l" defTabSz="342891" rtl="0" eaLnBrk="1" latinLnBrk="0" hangingPunct="1">
        <a:lnSpc>
          <a:spcPts val="2851"/>
        </a:lnSpc>
        <a:spcBef>
          <a:spcPct val="0"/>
        </a:spcBef>
        <a:buNone/>
        <a:defRPr sz="3733" b="1" i="0" kern="1200">
          <a:solidFill>
            <a:schemeClr val="accent1"/>
          </a:solidFill>
          <a:latin typeface="+mj-lt"/>
          <a:ea typeface="+mj-ea"/>
          <a:cs typeface="Helvetica"/>
        </a:defRPr>
      </a:lvl1pPr>
    </p:titleStyle>
    <p:bodyStyle>
      <a:lvl1pPr marL="257168" indent="-257168" algn="l" defTabSz="342891" rtl="0" eaLnBrk="1" latinLnBrk="0" hangingPunct="1">
        <a:spcBef>
          <a:spcPct val="20000"/>
        </a:spcBef>
        <a:buClr>
          <a:schemeClr val="accent1"/>
        </a:buClr>
        <a:buFont typeface="Arial"/>
        <a:buChar char="•"/>
        <a:defRPr sz="2100" kern="1200">
          <a:solidFill>
            <a:schemeClr val="tx1"/>
          </a:solidFill>
          <a:latin typeface="+mn-lt"/>
          <a:ea typeface="+mn-ea"/>
          <a:cs typeface="+mn-cs"/>
        </a:defRPr>
      </a:lvl1pPr>
      <a:lvl2pPr marL="557199" indent="-214308" algn="l" defTabSz="342891" rtl="0" eaLnBrk="1" latinLnBrk="0" hangingPunct="1">
        <a:spcBef>
          <a:spcPct val="20000"/>
        </a:spcBef>
        <a:buClr>
          <a:schemeClr val="accent1"/>
        </a:buClr>
        <a:buFont typeface="Arial"/>
        <a:buChar char="–"/>
        <a:defRPr sz="1800" kern="1200">
          <a:solidFill>
            <a:schemeClr val="tx1"/>
          </a:solidFill>
          <a:latin typeface="+mn-lt"/>
          <a:ea typeface="+mn-ea"/>
          <a:cs typeface="+mn-cs"/>
        </a:defRPr>
      </a:lvl2pPr>
      <a:lvl3pPr marL="857229" indent="-171446" algn="l" defTabSz="342891" rtl="0" eaLnBrk="1" latinLnBrk="0" hangingPunct="1">
        <a:spcBef>
          <a:spcPct val="20000"/>
        </a:spcBef>
        <a:buClr>
          <a:schemeClr val="accent1"/>
        </a:buClr>
        <a:buFont typeface="Arial"/>
        <a:buChar char="•"/>
        <a:defRPr sz="1651" kern="1200">
          <a:solidFill>
            <a:schemeClr val="tx1"/>
          </a:solidFill>
          <a:latin typeface="+mn-lt"/>
          <a:ea typeface="+mn-ea"/>
          <a:cs typeface="+mn-cs"/>
        </a:defRPr>
      </a:lvl3pPr>
      <a:lvl4pPr marL="1200121" indent="-171446" algn="l" defTabSz="342891" rtl="0" eaLnBrk="1" latinLnBrk="0" hangingPunct="1">
        <a:spcBef>
          <a:spcPct val="20000"/>
        </a:spcBef>
        <a:buClr>
          <a:schemeClr val="accent1"/>
        </a:buClr>
        <a:buFont typeface="Arial"/>
        <a:buChar char="–"/>
        <a:defRPr sz="1500" kern="1200">
          <a:solidFill>
            <a:schemeClr val="tx1"/>
          </a:solidFill>
          <a:latin typeface="+mn-lt"/>
          <a:ea typeface="+mn-ea"/>
          <a:cs typeface="+mn-cs"/>
        </a:defRPr>
      </a:lvl4pPr>
      <a:lvl5pPr marL="1543012" indent="-171446" algn="l" defTabSz="342891" rtl="0" eaLnBrk="1" latinLnBrk="0" hangingPunct="1">
        <a:spcBef>
          <a:spcPct val="20000"/>
        </a:spcBef>
        <a:buClr>
          <a:schemeClr val="accent1"/>
        </a:buClr>
        <a:buFont typeface="Arial"/>
        <a:buChar char="»"/>
        <a:defRPr sz="1500" kern="1200">
          <a:solidFill>
            <a:schemeClr val="tx1"/>
          </a:solidFill>
          <a:latin typeface="+mn-lt"/>
          <a:ea typeface="+mn-ea"/>
          <a:cs typeface="+mn-cs"/>
        </a:defRPr>
      </a:lvl5pPr>
      <a:lvl6pPr marL="1885904" indent="-171446" algn="l" defTabSz="342891"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1"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1" rtl="0" eaLnBrk="1" latinLnBrk="0" hangingPunct="1">
        <a:spcBef>
          <a:spcPct val="20000"/>
        </a:spcBef>
        <a:buFont typeface="Arial"/>
        <a:buChar char="•"/>
        <a:defRPr sz="1500" kern="1200">
          <a:solidFill>
            <a:schemeClr val="tx1"/>
          </a:solidFill>
          <a:latin typeface="+mn-lt"/>
          <a:ea typeface="+mn-ea"/>
          <a:cs typeface="+mn-cs"/>
        </a:defRPr>
      </a:lvl8pPr>
      <a:lvl9pPr marL="2914578" indent="-171446" algn="l" defTabSz="342891"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GB"/>
      </a:defPPr>
      <a:lvl1pPr marL="0" algn="l" defTabSz="342891" rtl="0" eaLnBrk="1" latinLnBrk="0" hangingPunct="1">
        <a:defRPr sz="1351" kern="1200">
          <a:solidFill>
            <a:schemeClr val="tx1"/>
          </a:solidFill>
          <a:latin typeface="+mn-lt"/>
          <a:ea typeface="+mn-ea"/>
          <a:cs typeface="+mn-cs"/>
        </a:defRPr>
      </a:lvl1pPr>
      <a:lvl2pPr marL="342891" algn="l" defTabSz="342891" rtl="0" eaLnBrk="1" latinLnBrk="0" hangingPunct="1">
        <a:defRPr sz="1351" kern="1200">
          <a:solidFill>
            <a:schemeClr val="tx1"/>
          </a:solidFill>
          <a:latin typeface="+mn-lt"/>
          <a:ea typeface="+mn-ea"/>
          <a:cs typeface="+mn-cs"/>
        </a:defRPr>
      </a:lvl2pPr>
      <a:lvl3pPr marL="685783" algn="l" defTabSz="342891" rtl="0" eaLnBrk="1" latinLnBrk="0" hangingPunct="1">
        <a:defRPr sz="1351" kern="1200">
          <a:solidFill>
            <a:schemeClr val="tx1"/>
          </a:solidFill>
          <a:latin typeface="+mn-lt"/>
          <a:ea typeface="+mn-ea"/>
          <a:cs typeface="+mn-cs"/>
        </a:defRPr>
      </a:lvl3pPr>
      <a:lvl4pPr marL="1028674" algn="l" defTabSz="342891" rtl="0" eaLnBrk="1" latinLnBrk="0" hangingPunct="1">
        <a:defRPr sz="1351" kern="1200">
          <a:solidFill>
            <a:schemeClr val="tx1"/>
          </a:solidFill>
          <a:latin typeface="+mn-lt"/>
          <a:ea typeface="+mn-ea"/>
          <a:cs typeface="+mn-cs"/>
        </a:defRPr>
      </a:lvl4pPr>
      <a:lvl5pPr marL="1371566" algn="l" defTabSz="342891" rtl="0" eaLnBrk="1" latinLnBrk="0" hangingPunct="1">
        <a:defRPr sz="1351" kern="1200">
          <a:solidFill>
            <a:schemeClr val="tx1"/>
          </a:solidFill>
          <a:latin typeface="+mn-lt"/>
          <a:ea typeface="+mn-ea"/>
          <a:cs typeface="+mn-cs"/>
        </a:defRPr>
      </a:lvl5pPr>
      <a:lvl6pPr marL="1714457" algn="l" defTabSz="342891" rtl="0" eaLnBrk="1" latinLnBrk="0" hangingPunct="1">
        <a:defRPr sz="1351" kern="1200">
          <a:solidFill>
            <a:schemeClr val="tx1"/>
          </a:solidFill>
          <a:latin typeface="+mn-lt"/>
          <a:ea typeface="+mn-ea"/>
          <a:cs typeface="+mn-cs"/>
        </a:defRPr>
      </a:lvl6pPr>
      <a:lvl7pPr marL="2057349" algn="l" defTabSz="342891" rtl="0" eaLnBrk="1" latinLnBrk="0" hangingPunct="1">
        <a:defRPr sz="1351" kern="1200">
          <a:solidFill>
            <a:schemeClr val="tx1"/>
          </a:solidFill>
          <a:latin typeface="+mn-lt"/>
          <a:ea typeface="+mn-ea"/>
          <a:cs typeface="+mn-cs"/>
        </a:defRPr>
      </a:lvl7pPr>
      <a:lvl8pPr marL="2400240" algn="l" defTabSz="342891" rtl="0" eaLnBrk="1" latinLnBrk="0" hangingPunct="1">
        <a:defRPr sz="1351" kern="1200">
          <a:solidFill>
            <a:schemeClr val="tx1"/>
          </a:solidFill>
          <a:latin typeface="+mn-lt"/>
          <a:ea typeface="+mn-ea"/>
          <a:cs typeface="+mn-cs"/>
        </a:defRPr>
      </a:lvl8pPr>
      <a:lvl9pPr marL="2743131" algn="l" defTabSz="342891"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customXml" Target="../ink/ink5.xml"/><Relationship Id="rId3" Type="http://schemas.openxmlformats.org/officeDocument/2006/relationships/customXml" Target="../ink/ink1.xml"/><Relationship Id="rId12" Type="http://schemas.openxmlformats.org/officeDocument/2006/relationships/image" Target="NULL"/><Relationship Id="rId2" Type="http://schemas.openxmlformats.org/officeDocument/2006/relationships/hyperlink" Target="https://www.thelancet.com/journals/lancet/article/PIIS0140-6736(16)32588-0/fulltext" TargetMode="External"/><Relationship Id="rId1" Type="http://schemas.openxmlformats.org/officeDocument/2006/relationships/slideLayout" Target="../slideLayouts/slideLayout7.xml"/><Relationship Id="rId11" Type="http://schemas.openxmlformats.org/officeDocument/2006/relationships/customXml" Target="../ink/ink4.xml"/><Relationship Id="rId5" Type="http://schemas.openxmlformats.org/officeDocument/2006/relationships/customXml" Target="../ink/ink2.xm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customXml" Target="../ink/ink3.xml"/><Relationship Id="rId14" Type="http://schemas.openxmlformats.org/officeDocument/2006/relationships/image" Target="NUL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NULL"/><Relationship Id="rId18" Type="http://schemas.openxmlformats.org/officeDocument/2006/relationships/customXml" Target="../ink/ink11.xml"/><Relationship Id="rId3" Type="http://schemas.openxmlformats.org/officeDocument/2006/relationships/hyperlink" Target="http://nesta.org.uk/" TargetMode="External"/><Relationship Id="rId7" Type="http://schemas.openxmlformats.org/officeDocument/2006/relationships/image" Target="../media/image10.tiff"/><Relationship Id="rId12" Type="http://schemas.openxmlformats.org/officeDocument/2006/relationships/customXml" Target="../ink/ink8.xml"/><Relationship Id="rId17" Type="http://schemas.openxmlformats.org/officeDocument/2006/relationships/image" Target="NULL"/><Relationship Id="rId2" Type="http://schemas.openxmlformats.org/officeDocument/2006/relationships/notesSlide" Target="../notesSlides/notesSlide2.xml"/><Relationship Id="rId16" Type="http://schemas.openxmlformats.org/officeDocument/2006/relationships/customXml" Target="../ink/ink10.xml"/><Relationship Id="rId1" Type="http://schemas.openxmlformats.org/officeDocument/2006/relationships/slideLayout" Target="../slideLayouts/slideLayout7.xml"/><Relationship Id="rId6" Type="http://schemas.openxmlformats.org/officeDocument/2006/relationships/image" Target="../media/image9.tiff"/><Relationship Id="rId11" Type="http://schemas.openxmlformats.org/officeDocument/2006/relationships/image" Target="NULL"/><Relationship Id="rId5" Type="http://schemas.openxmlformats.org/officeDocument/2006/relationships/image" Target="../media/image8.tiff"/><Relationship Id="rId15" Type="http://schemas.openxmlformats.org/officeDocument/2006/relationships/image" Target="NULL"/><Relationship Id="rId10" Type="http://schemas.openxmlformats.org/officeDocument/2006/relationships/customXml" Target="../ink/ink7.xml"/><Relationship Id="rId19" Type="http://schemas.openxmlformats.org/officeDocument/2006/relationships/image" Target="NULL"/><Relationship Id="rId4" Type="http://schemas.openxmlformats.org/officeDocument/2006/relationships/image" Target="../media/image7.png"/><Relationship Id="rId9" Type="http://schemas.openxmlformats.org/officeDocument/2006/relationships/image" Target="NULL"/><Relationship Id="rId14" Type="http://schemas.openxmlformats.org/officeDocument/2006/relationships/customXml" Target="../ink/ink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Aims of this Workshop</a:t>
            </a:r>
            <a:endParaRPr lang="en-AU" dirty="0"/>
          </a:p>
        </p:txBody>
      </p:sp>
      <p:sp>
        <p:nvSpPr>
          <p:cNvPr id="3" name="Content Placeholder 2"/>
          <p:cNvSpPr>
            <a:spLocks noGrp="1"/>
          </p:cNvSpPr>
          <p:nvPr>
            <p:ph idx="1"/>
          </p:nvPr>
        </p:nvSpPr>
        <p:spPr/>
        <p:txBody>
          <a:bodyPr>
            <a:noAutofit/>
          </a:bodyPr>
          <a:lstStyle/>
          <a:p>
            <a:r>
              <a:rPr lang="en-GB" sz="2800" dirty="0" smtClean="0"/>
              <a:t>recognise </a:t>
            </a:r>
            <a:r>
              <a:rPr lang="en-GB" sz="2800" dirty="0"/>
              <a:t>the need for change in PHC approach and management to </a:t>
            </a:r>
            <a:r>
              <a:rPr lang="en-GB" sz="2800" dirty="0" smtClean="0"/>
              <a:t>CRD- Introductory talks</a:t>
            </a:r>
          </a:p>
          <a:p>
            <a:pPr marL="0" indent="0">
              <a:buNone/>
            </a:pPr>
            <a:r>
              <a:rPr lang="en-GB" sz="2800" dirty="0" smtClean="0"/>
              <a:t>Small group work- one group each Asthma and COPD, then swap</a:t>
            </a:r>
          </a:p>
          <a:p>
            <a:r>
              <a:rPr lang="en-GB" sz="2800" dirty="0" smtClean="0"/>
              <a:t>debate </a:t>
            </a:r>
            <a:r>
              <a:rPr lang="en-GB" sz="2800" dirty="0"/>
              <a:t>possible courses of action aimed at altering the status quo; </a:t>
            </a:r>
            <a:endParaRPr lang="en-GB" sz="2800" dirty="0" smtClean="0"/>
          </a:p>
          <a:p>
            <a:r>
              <a:rPr lang="en-GB" sz="2800" dirty="0" smtClean="0"/>
              <a:t>elaborate </a:t>
            </a:r>
            <a:r>
              <a:rPr lang="en-GB" sz="2800" dirty="0"/>
              <a:t>a list of actions that can have a higher and sustainable impact on the care of respiratory patients in primary care </a:t>
            </a:r>
            <a:endParaRPr lang="en-GB" sz="2800" dirty="0" smtClean="0"/>
          </a:p>
          <a:p>
            <a:r>
              <a:rPr lang="en-GB" sz="2800" dirty="0" smtClean="0"/>
              <a:t>prioritise </a:t>
            </a:r>
            <a:r>
              <a:rPr lang="en-GB" sz="2800" dirty="0"/>
              <a:t>those applicable in their specific country or regional context allowing for the implementation of quaternary prevention routines with a focus on patient safety.</a:t>
            </a:r>
            <a:endParaRPr lang="en-AU" sz="2800" dirty="0"/>
          </a:p>
          <a:p>
            <a:endParaRPr lang="en-AU" sz="2800" dirty="0"/>
          </a:p>
        </p:txBody>
      </p:sp>
    </p:spTree>
    <p:extLst>
      <p:ext uri="{BB962C8B-B14F-4D97-AF65-F5344CB8AC3E}">
        <p14:creationId xmlns:p14="http://schemas.microsoft.com/office/powerpoint/2010/main" val="4271613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IPCRG and Asthma Right Care-Tools to help clinicians</a:t>
            </a:r>
            <a:endParaRPr lang="en-AU" dirty="0"/>
          </a:p>
        </p:txBody>
      </p:sp>
      <p:sp>
        <p:nvSpPr>
          <p:cNvPr id="3" name="Content Placeholder 2"/>
          <p:cNvSpPr>
            <a:spLocks noGrp="1"/>
          </p:cNvSpPr>
          <p:nvPr>
            <p:ph idx="1"/>
          </p:nvPr>
        </p:nvSpPr>
        <p:spPr/>
        <p:txBody>
          <a:bodyPr/>
          <a:lstStyle/>
          <a:p>
            <a:endParaRPr lang="en-AU" dirty="0" smtClean="0"/>
          </a:p>
          <a:p>
            <a:r>
              <a:rPr lang="en-AU" sz="2800" dirty="0" smtClean="0"/>
              <a:t>Asthma slide rule</a:t>
            </a:r>
          </a:p>
          <a:p>
            <a:endParaRPr lang="en-AU" sz="2800" dirty="0" smtClean="0"/>
          </a:p>
          <a:p>
            <a:endParaRPr lang="en-AU" sz="2800" dirty="0"/>
          </a:p>
          <a:p>
            <a:r>
              <a:rPr lang="en-AU" sz="2800" dirty="0" smtClean="0"/>
              <a:t>Reliever reliance test</a:t>
            </a:r>
          </a:p>
          <a:p>
            <a:endParaRPr lang="en-AU" sz="2800" dirty="0"/>
          </a:p>
          <a:p>
            <a:endParaRPr lang="en-AU" sz="2800" dirty="0" smtClean="0"/>
          </a:p>
          <a:p>
            <a:endParaRPr lang="en-AU" sz="2800" dirty="0"/>
          </a:p>
          <a:p>
            <a:r>
              <a:rPr lang="en-AU" sz="2800" dirty="0" smtClean="0"/>
              <a:t>Steroid alert card</a:t>
            </a:r>
            <a:endParaRPr lang="en-AU" sz="2800" dirty="0"/>
          </a:p>
        </p:txBody>
      </p:sp>
    </p:spTree>
    <p:extLst>
      <p:ext uri="{BB962C8B-B14F-4D97-AF65-F5344CB8AC3E}">
        <p14:creationId xmlns:p14="http://schemas.microsoft.com/office/powerpoint/2010/main" val="232319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2019-96A8-4624-9660-A188C637E068}"/>
              </a:ext>
            </a:extLst>
          </p:cNvPr>
          <p:cNvSpPr>
            <a:spLocks noGrp="1"/>
          </p:cNvSpPr>
          <p:nvPr>
            <p:ph type="title"/>
          </p:nvPr>
        </p:nvSpPr>
        <p:spPr>
          <a:xfrm>
            <a:off x="558114" y="103873"/>
            <a:ext cx="7817707" cy="1143000"/>
          </a:xfrm>
        </p:spPr>
        <p:txBody>
          <a:bodyPr/>
          <a:lstStyle/>
          <a:p>
            <a:r>
              <a:rPr lang="en-GB" sz="3733" dirty="0"/>
              <a:t>The problem</a:t>
            </a:r>
          </a:p>
        </p:txBody>
      </p:sp>
      <p:sp>
        <p:nvSpPr>
          <p:cNvPr id="4" name="Content Placeholder 3">
            <a:extLst>
              <a:ext uri="{FF2B5EF4-FFF2-40B4-BE49-F238E27FC236}">
                <a16:creationId xmlns:a16="http://schemas.microsoft.com/office/drawing/2014/main" id="{F5421E5B-DAEE-430D-A3C2-E034D24A91A9}"/>
              </a:ext>
            </a:extLst>
          </p:cNvPr>
          <p:cNvSpPr>
            <a:spLocks noGrp="1"/>
          </p:cNvSpPr>
          <p:nvPr>
            <p:ph idx="1"/>
          </p:nvPr>
        </p:nvSpPr>
        <p:spPr>
          <a:xfrm>
            <a:off x="222635" y="1272210"/>
            <a:ext cx="5873364" cy="3098153"/>
          </a:xfrm>
          <a:prstGeom prst="wedgeEllipseCallout">
            <a:avLst>
              <a:gd name="adj1" fmla="val -22829"/>
              <a:gd name="adj2" fmla="val 68933"/>
            </a:avLst>
          </a:prstGeom>
          <a:solidFill>
            <a:srgbClr val="006F4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tIns="45720" rIns="0" bIns="45720" rtlCol="0" anchor="ctr">
            <a:normAutofit/>
          </a:bodyPr>
          <a:lstStyle/>
          <a:p>
            <a:pPr marL="0" indent="0" algn="ctr">
              <a:lnSpc>
                <a:spcPct val="170000"/>
              </a:lnSpc>
              <a:buNone/>
            </a:pPr>
            <a:endParaRPr lang="en-US" sz="2133" b="1" dirty="0">
              <a:solidFill>
                <a:schemeClr val="bg1"/>
              </a:solidFill>
            </a:endParaRPr>
          </a:p>
          <a:p>
            <a:pPr marL="0" indent="0" algn="ctr">
              <a:lnSpc>
                <a:spcPct val="170000"/>
              </a:lnSpc>
              <a:buNone/>
            </a:pPr>
            <a:endParaRPr lang="en-US" sz="2133" b="1" dirty="0">
              <a:solidFill>
                <a:schemeClr val="bg1"/>
              </a:solidFill>
            </a:endParaRPr>
          </a:p>
        </p:txBody>
      </p:sp>
      <p:sp>
        <p:nvSpPr>
          <p:cNvPr id="5" name="Content Placeholder 2">
            <a:extLst>
              <a:ext uri="{FF2B5EF4-FFF2-40B4-BE49-F238E27FC236}">
                <a16:creationId xmlns:a16="http://schemas.microsoft.com/office/drawing/2014/main" id="{E47D1418-EDEC-44B0-B3B3-B5C43CED0E60}"/>
              </a:ext>
            </a:extLst>
          </p:cNvPr>
          <p:cNvSpPr txBox="1">
            <a:spLocks/>
          </p:cNvSpPr>
          <p:nvPr/>
        </p:nvSpPr>
        <p:spPr>
          <a:xfrm>
            <a:off x="6285178" y="1528690"/>
            <a:ext cx="5348708" cy="4425636"/>
          </a:xfrm>
          <a:prstGeom prst="rect">
            <a:avLst/>
          </a:prstGeom>
        </p:spPr>
        <p:txBody>
          <a:bodyPr vert="horz" lIns="68580" tIns="34291" rIns="68580" bIns="34291" rtlCol="0">
            <a:normAutofit fontScale="77500" lnSpcReduction="20000"/>
          </a:bodyPr>
          <a:lstStyle>
            <a:lvl1pPr marL="342900" indent="-342900" algn="l" defTabSz="457200" rtl="0" eaLnBrk="1" latinLnBrk="0" hangingPunct="1">
              <a:spcBef>
                <a:spcPct val="20000"/>
              </a:spcBef>
              <a:buClr>
                <a:schemeClr val="accent1"/>
              </a:buClr>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2200" kern="1200">
                <a:solidFill>
                  <a:schemeClr val="tx1"/>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189" rtl="0" eaLnBrk="1" fontAlgn="auto" latinLnBrk="0" hangingPunct="1">
              <a:lnSpc>
                <a:spcPct val="120000"/>
              </a:lnSpc>
              <a:spcBef>
                <a:spcPct val="20000"/>
              </a:spcBef>
              <a:spcAft>
                <a:spcPts val="0"/>
              </a:spcAft>
              <a:buClr>
                <a:srgbClr val="299D37"/>
              </a:buClr>
              <a:buSzTx/>
              <a:buFont typeface="Arial"/>
              <a:buNone/>
              <a:tabLst/>
              <a:defRPr/>
            </a:pPr>
            <a:r>
              <a:rPr kumimoji="0" lang="en-GB" sz="2100" b="0" i="0" u="none" strike="noStrike" kern="1200" cap="none" spc="0" normalizeH="0" baseline="0" noProof="0" dirty="0">
                <a:ln>
                  <a:noFill/>
                </a:ln>
                <a:solidFill>
                  <a:prstClr val="black"/>
                </a:solidFill>
                <a:effectLst/>
                <a:uLnTx/>
                <a:uFillTx/>
                <a:latin typeface="Arial"/>
                <a:ea typeface="+mn-ea"/>
                <a:cs typeface="+mn-cs"/>
              </a:rPr>
              <a:t/>
            </a:r>
            <a:br>
              <a:rPr kumimoji="0" lang="en-GB" sz="2100" b="0" i="0" u="none" strike="noStrike" kern="1200" cap="none" spc="0" normalizeH="0" baseline="0" noProof="0" dirty="0">
                <a:ln>
                  <a:noFill/>
                </a:ln>
                <a:solidFill>
                  <a:prstClr val="black"/>
                </a:solidFill>
                <a:effectLst/>
                <a:uLnTx/>
                <a:uFillTx/>
                <a:latin typeface="Arial"/>
                <a:ea typeface="+mn-ea"/>
                <a:cs typeface="+mn-cs"/>
              </a:rPr>
            </a:br>
            <a:r>
              <a:rPr kumimoji="0" lang="en-GB" sz="2600" b="1" i="0" u="none" strike="noStrike" kern="1200" cap="none" spc="0" normalizeH="0" baseline="0" noProof="0" dirty="0">
                <a:ln>
                  <a:noFill/>
                </a:ln>
                <a:solidFill>
                  <a:prstClr val="black"/>
                </a:solidFill>
                <a:effectLst/>
                <a:uLnTx/>
                <a:uFillTx/>
                <a:latin typeface="Arial"/>
                <a:ea typeface="+mn-ea"/>
                <a:cs typeface="+mn-cs"/>
              </a:rPr>
              <a:t>ASTHMA </a:t>
            </a:r>
            <a:r>
              <a:rPr kumimoji="0" lang="en-GB" sz="2600" b="0" i="0" u="none" strike="noStrike" kern="1200" cap="none" spc="0" normalizeH="0" baseline="0" noProof="0" dirty="0">
                <a:ln>
                  <a:noFill/>
                </a:ln>
                <a:solidFill>
                  <a:prstClr val="black"/>
                </a:solidFill>
                <a:effectLst/>
                <a:uLnTx/>
                <a:uFillTx/>
                <a:latin typeface="Arial"/>
                <a:ea typeface="+mn-ea"/>
                <a:cs typeface="+mn-cs"/>
              </a:rPr>
              <a:t> illustrates all the things </a:t>
            </a:r>
            <a:r>
              <a:rPr kumimoji="0" lang="en-GB" sz="2600" b="1" i="1" u="none" strike="noStrike" kern="1200" cap="none" spc="0" normalizeH="0" baseline="0" noProof="0" dirty="0">
                <a:ln>
                  <a:noFill/>
                </a:ln>
                <a:solidFill>
                  <a:prstClr val="black"/>
                </a:solidFill>
                <a:effectLst/>
                <a:uLnTx/>
                <a:uFillTx/>
                <a:latin typeface="Arial"/>
                <a:ea typeface="+mn-ea"/>
                <a:cs typeface="+mn-cs"/>
              </a:rPr>
              <a:t>wrong</a:t>
            </a:r>
            <a:r>
              <a:rPr kumimoji="0" lang="en-GB" sz="2600" b="0" i="0" u="none" strike="noStrike" kern="1200" cap="none" spc="0" normalizeH="0" baseline="0" noProof="0" dirty="0">
                <a:ln>
                  <a:noFill/>
                </a:ln>
                <a:solidFill>
                  <a:prstClr val="black"/>
                </a:solidFill>
                <a:effectLst/>
                <a:uLnTx/>
                <a:uFillTx/>
                <a:latin typeface="Arial"/>
                <a:ea typeface="+mn-ea"/>
                <a:cs typeface="+mn-cs"/>
              </a:rPr>
              <a:t> with healthcare systems globally:</a:t>
            </a:r>
            <a:r>
              <a:rPr kumimoji="0" lang="en-GB" sz="2600" b="0" i="0" u="none" strike="noStrike" kern="1200" cap="none" spc="0" normalizeH="0" baseline="30000" noProof="0" dirty="0">
                <a:ln>
                  <a:noFill/>
                </a:ln>
                <a:solidFill>
                  <a:prstClr val="black"/>
                </a:solidFill>
                <a:effectLst/>
                <a:uLnTx/>
                <a:uFillTx/>
                <a:latin typeface="Arial"/>
                <a:ea typeface="+mn-ea"/>
                <a:cs typeface="+mn-cs"/>
              </a:rPr>
              <a:t>2</a:t>
            </a:r>
            <a:r>
              <a:rPr kumimoji="0" lang="en-GB" sz="2600" b="0" i="0" u="none" strike="noStrike" kern="1200" cap="none" spc="0" normalizeH="0" baseline="0" noProof="0" dirty="0">
                <a:ln>
                  <a:noFill/>
                </a:ln>
                <a:solidFill>
                  <a:prstClr val="black"/>
                </a:solidFill>
                <a:effectLst/>
                <a:uLnTx/>
                <a:uFillTx/>
                <a:latin typeface="Arial"/>
                <a:ea typeface="+mn-ea"/>
                <a:cs typeface="+mn-cs"/>
              </a:rPr>
              <a:t/>
            </a:r>
            <a:br>
              <a:rPr kumimoji="0" lang="en-GB" sz="2600" b="0" i="0" u="none" strike="noStrike" kern="1200" cap="none" spc="0" normalizeH="0" baseline="0" noProof="0" dirty="0">
                <a:ln>
                  <a:noFill/>
                </a:ln>
                <a:solidFill>
                  <a:prstClr val="black"/>
                </a:solidFill>
                <a:effectLst/>
                <a:uLnTx/>
                <a:uFillTx/>
                <a:latin typeface="Arial"/>
                <a:ea typeface="+mn-ea"/>
                <a:cs typeface="+mn-cs"/>
              </a:rPr>
            </a:br>
            <a:endParaRPr kumimoji="0" lang="en-GB" sz="2600" b="0" i="0" u="none" strike="noStrike" kern="1200" cap="none" spc="0" normalizeH="0" baseline="0" noProof="0" dirty="0">
              <a:ln>
                <a:noFill/>
              </a:ln>
              <a:solidFill>
                <a:sysClr val="windowText" lastClr="000000"/>
              </a:solidFill>
              <a:effectLst/>
              <a:uLnTx/>
              <a:uFillTx/>
              <a:latin typeface="Arial"/>
              <a:ea typeface="+mn-ea"/>
              <a:cs typeface="+mn-cs"/>
            </a:endParaRPr>
          </a:p>
          <a:p>
            <a:pPr marL="385753" marR="0" lvl="0" indent="-385753" algn="l" defTabSz="457189" rtl="0" eaLnBrk="1" fontAlgn="auto" latinLnBrk="0" hangingPunct="1">
              <a:lnSpc>
                <a:spcPct val="120000"/>
              </a:lnSpc>
              <a:spcBef>
                <a:spcPts val="800"/>
              </a:spcBef>
              <a:spcAft>
                <a:spcPts val="0"/>
              </a:spcAft>
              <a:buClr>
                <a:srgbClr val="299D37"/>
              </a:buClr>
              <a:buSzTx/>
              <a:buFont typeface="+mj-lt"/>
              <a:buAutoNum type="arabicPeriod"/>
              <a:tabLst/>
              <a:defRPr/>
            </a:pPr>
            <a:r>
              <a:rPr kumimoji="0" lang="en-GB" sz="2600" b="0" i="0" u="none" strike="noStrike" kern="1200" cap="none" spc="0" normalizeH="0" baseline="0" noProof="0" dirty="0">
                <a:ln>
                  <a:noFill/>
                </a:ln>
                <a:solidFill>
                  <a:sysClr val="windowText" lastClr="000000"/>
                </a:solidFill>
                <a:effectLst/>
                <a:uLnTx/>
                <a:uFillTx/>
                <a:latin typeface="Arial"/>
                <a:ea typeface="+mn-ea"/>
                <a:cs typeface="+mn-cs"/>
              </a:rPr>
              <a:t>Unwarranted variation (not due to disease difference)</a:t>
            </a:r>
          </a:p>
          <a:p>
            <a:pPr marL="385753" marR="0" lvl="0" indent="-385753" algn="l" defTabSz="457189" rtl="0" eaLnBrk="1" fontAlgn="auto" latinLnBrk="0" hangingPunct="1">
              <a:lnSpc>
                <a:spcPct val="120000"/>
              </a:lnSpc>
              <a:spcBef>
                <a:spcPts val="800"/>
              </a:spcBef>
              <a:spcAft>
                <a:spcPts val="0"/>
              </a:spcAft>
              <a:buClr>
                <a:srgbClr val="299D37"/>
              </a:buClr>
              <a:buSzTx/>
              <a:buFont typeface="+mj-lt"/>
              <a:buAutoNum type="arabicPeriod"/>
              <a:tabLst/>
              <a:defRPr/>
            </a:pPr>
            <a:r>
              <a:rPr kumimoji="0" lang="en-GB" sz="2600" b="0" i="0" u="none" strike="noStrike" kern="1200" cap="none" spc="0" normalizeH="0" baseline="0" noProof="0" dirty="0">
                <a:ln>
                  <a:noFill/>
                </a:ln>
                <a:solidFill>
                  <a:sysClr val="windowText" lastClr="000000"/>
                </a:solidFill>
                <a:effectLst/>
                <a:uLnTx/>
                <a:uFillTx/>
                <a:latin typeface="Arial"/>
                <a:ea typeface="+mn-ea"/>
                <a:cs typeface="+mn-cs"/>
              </a:rPr>
              <a:t>Harm</a:t>
            </a:r>
            <a:r>
              <a:rPr kumimoji="0" lang="en-GB" sz="2600" b="0" i="0" u="none" strike="noStrike" kern="1200" cap="none" spc="0" normalizeH="0" baseline="30000" noProof="0" dirty="0">
                <a:ln>
                  <a:noFill/>
                </a:ln>
                <a:solidFill>
                  <a:sysClr val="windowText" lastClr="000000"/>
                </a:solidFill>
                <a:effectLst/>
                <a:uLnTx/>
                <a:uFillTx/>
                <a:latin typeface="Arial"/>
                <a:ea typeface="+mn-ea"/>
                <a:cs typeface="+mn-cs"/>
              </a:rPr>
              <a:t>3</a:t>
            </a:r>
            <a:r>
              <a:rPr kumimoji="0" lang="en-GB" sz="2600" b="0" i="0" u="none" strike="noStrike" kern="1200" cap="none" spc="0" normalizeH="0" baseline="0" noProof="0" dirty="0">
                <a:ln>
                  <a:noFill/>
                </a:ln>
                <a:solidFill>
                  <a:sysClr val="windowText" lastClr="000000"/>
                </a:solidFill>
                <a:effectLst/>
                <a:uLnTx/>
                <a:uFillTx/>
                <a:latin typeface="Arial"/>
                <a:ea typeface="+mn-ea"/>
                <a:cs typeface="+mn-cs"/>
              </a:rPr>
              <a:t>  </a:t>
            </a:r>
          </a:p>
          <a:p>
            <a:pPr marL="385753" marR="0" lvl="0" indent="-385753" algn="l" defTabSz="457189" rtl="0" eaLnBrk="1" fontAlgn="auto" latinLnBrk="0" hangingPunct="1">
              <a:lnSpc>
                <a:spcPct val="120000"/>
              </a:lnSpc>
              <a:spcBef>
                <a:spcPts val="800"/>
              </a:spcBef>
              <a:spcAft>
                <a:spcPts val="0"/>
              </a:spcAft>
              <a:buClr>
                <a:srgbClr val="299D37"/>
              </a:buClr>
              <a:buSzTx/>
              <a:buFont typeface="+mj-lt"/>
              <a:buAutoNum type="arabicPeriod"/>
              <a:tabLst/>
              <a:defRPr/>
            </a:pPr>
            <a:r>
              <a:rPr kumimoji="0" lang="en-GB" sz="2600" b="0" i="0" u="none" strike="noStrike" kern="1200" cap="none" spc="0" normalizeH="0" baseline="0" noProof="0" dirty="0">
                <a:ln>
                  <a:noFill/>
                </a:ln>
                <a:solidFill>
                  <a:sysClr val="windowText" lastClr="000000"/>
                </a:solidFill>
                <a:effectLst/>
                <a:uLnTx/>
                <a:uFillTx/>
                <a:latin typeface="Arial"/>
                <a:ea typeface="+mn-ea"/>
                <a:cs typeface="+mn-cs"/>
              </a:rPr>
              <a:t>Failure to prevent disease and disability </a:t>
            </a:r>
          </a:p>
          <a:p>
            <a:pPr marL="385753" marR="0" lvl="0" indent="-385753" algn="l" defTabSz="457189" rtl="0" eaLnBrk="1" fontAlgn="auto" latinLnBrk="0" hangingPunct="1">
              <a:lnSpc>
                <a:spcPct val="120000"/>
              </a:lnSpc>
              <a:spcBef>
                <a:spcPts val="800"/>
              </a:spcBef>
              <a:spcAft>
                <a:spcPts val="0"/>
              </a:spcAft>
              <a:buClr>
                <a:srgbClr val="299D37"/>
              </a:buClr>
              <a:buSzTx/>
              <a:buFont typeface="+mj-lt"/>
              <a:buAutoNum type="arabicPeriod"/>
              <a:tabLst/>
              <a:defRPr/>
            </a:pPr>
            <a:r>
              <a:rPr kumimoji="0" lang="en-GB" sz="2600" b="0" i="0" u="none" strike="noStrike" kern="1200" cap="none" spc="0" normalizeH="0" baseline="0" noProof="0" dirty="0">
                <a:ln>
                  <a:noFill/>
                </a:ln>
                <a:solidFill>
                  <a:sysClr val="windowText" lastClr="000000"/>
                </a:solidFill>
                <a:effectLst/>
                <a:uLnTx/>
                <a:uFillTx/>
                <a:latin typeface="Arial"/>
                <a:ea typeface="+mn-ea"/>
                <a:cs typeface="+mn-cs"/>
              </a:rPr>
              <a:t>Waste of human and physical resources through low value activity </a:t>
            </a:r>
          </a:p>
          <a:p>
            <a:pPr marL="385753" marR="0" lvl="0" indent="-385753" algn="l" defTabSz="457189" rtl="0" eaLnBrk="1" fontAlgn="auto" latinLnBrk="0" hangingPunct="1">
              <a:lnSpc>
                <a:spcPct val="120000"/>
              </a:lnSpc>
              <a:spcBef>
                <a:spcPts val="800"/>
              </a:spcBef>
              <a:spcAft>
                <a:spcPts val="0"/>
              </a:spcAft>
              <a:buClr>
                <a:srgbClr val="299D37"/>
              </a:buClr>
              <a:buSzTx/>
              <a:buFont typeface="+mj-lt"/>
              <a:buAutoNum type="arabicPeriod"/>
              <a:tabLst/>
              <a:defRPr/>
            </a:pPr>
            <a:r>
              <a:rPr kumimoji="0" lang="en-GB" sz="2600" b="0" i="0" u="none" strike="noStrike" kern="1200" cap="none" spc="0" normalizeH="0" baseline="0" noProof="0" dirty="0">
                <a:ln>
                  <a:noFill/>
                </a:ln>
                <a:solidFill>
                  <a:sysClr val="windowText" lastClr="000000"/>
                </a:solidFill>
                <a:effectLst/>
                <a:uLnTx/>
                <a:uFillTx/>
                <a:latin typeface="Arial"/>
                <a:ea typeface="+mn-ea"/>
                <a:cs typeface="+mn-cs"/>
              </a:rPr>
              <a:t>Inequity</a:t>
            </a:r>
            <a:r>
              <a:rPr kumimoji="0" lang="en-GB" sz="2100" b="0" i="0" u="none" strike="noStrike" kern="1200" cap="none" spc="0" normalizeH="0" baseline="0" noProof="0" dirty="0">
                <a:ln>
                  <a:noFill/>
                </a:ln>
                <a:solidFill>
                  <a:sysClr val="windowText" lastClr="000000"/>
                </a:solidFill>
                <a:effectLst/>
                <a:uLnTx/>
                <a:uFillTx/>
                <a:latin typeface="Arial"/>
                <a:ea typeface="+mn-ea"/>
                <a:cs typeface="+mn-cs"/>
              </a:rPr>
              <a:t/>
            </a:r>
            <a:br>
              <a:rPr kumimoji="0" lang="en-GB" sz="2100" b="0" i="0" u="none" strike="noStrike" kern="1200" cap="none" spc="0" normalizeH="0" baseline="0" noProof="0" dirty="0">
                <a:ln>
                  <a:noFill/>
                </a:ln>
                <a:solidFill>
                  <a:sysClr val="windowText" lastClr="000000"/>
                </a:solidFill>
                <a:effectLst/>
                <a:uLnTx/>
                <a:uFillTx/>
                <a:latin typeface="Arial"/>
                <a:ea typeface="+mn-ea"/>
                <a:cs typeface="+mn-cs"/>
              </a:rPr>
            </a:br>
            <a:r>
              <a:rPr kumimoji="0" lang="en-GB" sz="2100" b="0" i="0" u="none" strike="noStrike" kern="1200" cap="none" spc="0" normalizeH="0" baseline="0" noProof="0" dirty="0">
                <a:ln>
                  <a:noFill/>
                </a:ln>
                <a:solidFill>
                  <a:sysClr val="windowText" lastClr="000000"/>
                </a:solidFill>
                <a:effectLst/>
                <a:uLnTx/>
                <a:uFillTx/>
                <a:latin typeface="Arial"/>
                <a:ea typeface="+mn-ea"/>
                <a:cs typeface="+mn-cs"/>
              </a:rPr>
              <a:t/>
            </a:r>
            <a:br>
              <a:rPr kumimoji="0" lang="en-GB" sz="2100" b="0" i="0" u="none" strike="noStrike" kern="1200" cap="none" spc="0" normalizeH="0" baseline="0" noProof="0" dirty="0">
                <a:ln>
                  <a:noFill/>
                </a:ln>
                <a:solidFill>
                  <a:sysClr val="windowText" lastClr="000000"/>
                </a:solidFill>
                <a:effectLst/>
                <a:uLnTx/>
                <a:uFillTx/>
                <a:latin typeface="Arial"/>
                <a:ea typeface="+mn-ea"/>
                <a:cs typeface="+mn-cs"/>
              </a:rPr>
            </a:br>
            <a:endParaRPr kumimoji="0" lang="en-GB" sz="21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Rectangle 5">
            <a:extLst>
              <a:ext uri="{FF2B5EF4-FFF2-40B4-BE49-F238E27FC236}">
                <a16:creationId xmlns:a16="http://schemas.microsoft.com/office/drawing/2014/main" id="{DC51752F-60A3-4172-9515-1C4B7D068887}"/>
              </a:ext>
            </a:extLst>
          </p:cNvPr>
          <p:cNvSpPr/>
          <p:nvPr/>
        </p:nvSpPr>
        <p:spPr>
          <a:xfrm>
            <a:off x="330592" y="5007052"/>
            <a:ext cx="5765408" cy="947274"/>
          </a:xfrm>
          <a:prstGeom prst="rect">
            <a:avLst/>
          </a:prstGeom>
          <a:solidFill>
            <a:srgbClr val="00B050"/>
          </a:solidFill>
        </p:spPr>
        <p:txBody>
          <a:bodyPr wrap="square" tIns="144000" bIns="144000">
            <a:spAutoFit/>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kumimoji="0" lang="en-US" sz="2133" b="0" i="0" u="none" strike="noStrike" kern="1200" cap="none" spc="0" normalizeH="0" baseline="0" noProof="0" dirty="0">
                <a:ln>
                  <a:noFill/>
                </a:ln>
                <a:solidFill>
                  <a:prstClr val="white"/>
                </a:solidFill>
                <a:effectLst/>
                <a:uLnTx/>
                <a:uFillTx/>
                <a:latin typeface="Arial"/>
                <a:ea typeface="+mn-ea"/>
                <a:cs typeface="+mn-cs"/>
              </a:rPr>
              <a:t>That is, both intended and unintended consequences are designed into our systems</a:t>
            </a:r>
          </a:p>
        </p:txBody>
      </p:sp>
      <p:sp>
        <p:nvSpPr>
          <p:cNvPr id="7" name="TextBox 6">
            <a:extLst>
              <a:ext uri="{FF2B5EF4-FFF2-40B4-BE49-F238E27FC236}">
                <a16:creationId xmlns:a16="http://schemas.microsoft.com/office/drawing/2014/main" id="{0B019E68-A90B-4A3A-8F72-8114A54834A9}"/>
              </a:ext>
            </a:extLst>
          </p:cNvPr>
          <p:cNvSpPr txBox="1"/>
          <p:nvPr/>
        </p:nvSpPr>
        <p:spPr>
          <a:xfrm>
            <a:off x="6351164" y="5961961"/>
            <a:ext cx="4836585" cy="738664"/>
          </a:xfrm>
          <a:prstGeom prst="rect">
            <a:avLst/>
          </a:prstGeom>
          <a:noFill/>
          <a:ln>
            <a:noFill/>
          </a:ln>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a:ea typeface="+mn-ea"/>
                <a:cs typeface="+mn-cs"/>
              </a:rPr>
              <a:t>3. O’Byrne PM, Jenkins C, Bateman ED. The paradoxes of asthma management: time for a new approach? Eur Respir J 2017; 50: 1701103</a:t>
            </a:r>
            <a:endParaRPr kumimoji="0" lang="en-US" sz="1400" b="0" i="0" u="none" strike="noStrike" kern="1200" cap="none" spc="0" normalizeH="0" baseline="0" noProof="0" dirty="0">
              <a:ln>
                <a:noFill/>
              </a:ln>
              <a:solidFill>
                <a:prstClr val="black"/>
              </a:solidFill>
              <a:effectLst/>
              <a:uLnTx/>
              <a:uFillTx/>
              <a:latin typeface="Arial"/>
              <a:ea typeface="+mn-ea"/>
              <a:cs typeface="+mn-cs"/>
            </a:endParaRPr>
          </a:p>
        </p:txBody>
      </p:sp>
      <p:sp>
        <p:nvSpPr>
          <p:cNvPr id="8" name="Rectangle 7">
            <a:extLst>
              <a:ext uri="{FF2B5EF4-FFF2-40B4-BE49-F238E27FC236}">
                <a16:creationId xmlns:a16="http://schemas.microsoft.com/office/drawing/2014/main" id="{A9E13345-67A9-4FD6-BD06-0CA35855ABD9}"/>
              </a:ext>
            </a:extLst>
          </p:cNvPr>
          <p:cNvSpPr/>
          <p:nvPr/>
        </p:nvSpPr>
        <p:spPr>
          <a:xfrm>
            <a:off x="558114" y="1628067"/>
            <a:ext cx="5202405" cy="1888979"/>
          </a:xfrm>
          <a:prstGeom prst="rect">
            <a:avLst/>
          </a:prstGeom>
        </p:spPr>
        <p:txBody>
          <a:bodyPr wrap="square">
            <a:spAutoFit/>
          </a:bodyPr>
          <a:lstStyle/>
          <a:p>
            <a:pPr marL="0" marR="0" lvl="0" indent="0" algn="ctr" defTabSz="342882" rtl="0" eaLnBrk="1" fontAlgn="auto" latinLnBrk="0" hangingPunct="1">
              <a:lnSpc>
                <a:spcPct val="170000"/>
              </a:lnSpc>
              <a:spcBef>
                <a:spcPct val="20000"/>
              </a:spcBef>
              <a:spcAft>
                <a:spcPts val="0"/>
              </a:spcAft>
              <a:buClr>
                <a:srgbClr val="299D37"/>
              </a:buClr>
              <a:buSzTx/>
              <a:buFontTx/>
              <a:buNone/>
              <a:tabLst/>
              <a:defRPr/>
            </a:pPr>
            <a:r>
              <a:rPr kumimoji="0" lang="en-US" sz="2400" b="1" i="0" u="none" strike="noStrike" kern="1200" cap="none" spc="0" normalizeH="0" baseline="0" noProof="0" dirty="0">
                <a:ln>
                  <a:noFill/>
                </a:ln>
                <a:solidFill>
                  <a:prstClr val="white"/>
                </a:solidFill>
                <a:effectLst/>
                <a:uLnTx/>
                <a:uFillTx/>
                <a:latin typeface="Arial"/>
                <a:ea typeface="+mn-ea"/>
                <a:cs typeface="+mn-cs"/>
              </a:rPr>
              <a:t>Every system is perfectly</a:t>
            </a:r>
            <a:br>
              <a:rPr kumimoji="0" lang="en-US" sz="2400" b="1" i="0" u="none" strike="noStrike" kern="1200" cap="none" spc="0" normalizeH="0" baseline="0" noProof="0" dirty="0">
                <a:ln>
                  <a:noFill/>
                </a:ln>
                <a:solidFill>
                  <a:prstClr val="white"/>
                </a:solidFill>
                <a:effectLst/>
                <a:uLnTx/>
                <a:uFillTx/>
                <a:latin typeface="Arial"/>
                <a:ea typeface="+mn-ea"/>
                <a:cs typeface="+mn-cs"/>
              </a:rPr>
            </a:br>
            <a:r>
              <a:rPr kumimoji="0" lang="en-US" sz="2400" b="1" i="0" u="none" strike="noStrike" kern="1200" cap="none" spc="0" normalizeH="0" baseline="0" noProof="0" dirty="0">
                <a:ln>
                  <a:noFill/>
                </a:ln>
                <a:solidFill>
                  <a:prstClr val="white"/>
                </a:solidFill>
                <a:effectLst/>
                <a:uLnTx/>
                <a:uFillTx/>
                <a:latin typeface="Arial"/>
                <a:ea typeface="+mn-ea"/>
                <a:cs typeface="+mn-cs"/>
              </a:rPr>
              <a:t>designed to get</a:t>
            </a:r>
            <a:br>
              <a:rPr kumimoji="0" lang="en-US" sz="2400" b="1" i="0" u="none" strike="noStrike" kern="1200" cap="none" spc="0" normalizeH="0" baseline="0" noProof="0" dirty="0">
                <a:ln>
                  <a:noFill/>
                </a:ln>
                <a:solidFill>
                  <a:prstClr val="white"/>
                </a:solidFill>
                <a:effectLst/>
                <a:uLnTx/>
                <a:uFillTx/>
                <a:latin typeface="Arial"/>
                <a:ea typeface="+mn-ea"/>
                <a:cs typeface="+mn-cs"/>
              </a:rPr>
            </a:br>
            <a:r>
              <a:rPr kumimoji="0" lang="en-US" sz="2400" b="1" i="0" u="none" strike="noStrike" kern="1200" cap="none" spc="0" normalizeH="0" baseline="0" noProof="0" dirty="0">
                <a:ln>
                  <a:noFill/>
                </a:ln>
                <a:solidFill>
                  <a:prstClr val="white"/>
                </a:solidFill>
                <a:effectLst/>
                <a:uLnTx/>
                <a:uFillTx/>
                <a:latin typeface="Arial"/>
                <a:ea typeface="+mn-ea"/>
                <a:cs typeface="+mn-cs"/>
              </a:rPr>
              <a:t>the results it gets</a:t>
            </a:r>
            <a:r>
              <a:rPr kumimoji="0" lang="en-US" sz="2400" b="1" i="0" u="none" strike="noStrike" kern="1200" cap="none" spc="0" normalizeH="0" baseline="30000" noProof="0" dirty="0">
                <a:ln>
                  <a:noFill/>
                </a:ln>
                <a:solidFill>
                  <a:prstClr val="white"/>
                </a:solidFill>
                <a:effectLst/>
                <a:uLnTx/>
                <a:uFillTx/>
                <a:latin typeface="Arial"/>
                <a:ea typeface="+mn-ea"/>
                <a:cs typeface="+mn-cs"/>
              </a:rPr>
              <a:t>1</a:t>
            </a:r>
          </a:p>
        </p:txBody>
      </p:sp>
      <p:sp>
        <p:nvSpPr>
          <p:cNvPr id="3" name="TextBox 2">
            <a:extLst>
              <a:ext uri="{FF2B5EF4-FFF2-40B4-BE49-F238E27FC236}">
                <a16:creationId xmlns:a16="http://schemas.microsoft.com/office/drawing/2014/main" id="{CF51E8BA-1EAA-074F-AF90-D5C9297F28B7}"/>
              </a:ext>
            </a:extLst>
          </p:cNvPr>
          <p:cNvSpPr txBox="1"/>
          <p:nvPr/>
        </p:nvSpPr>
        <p:spPr>
          <a:xfrm>
            <a:off x="323125" y="6173334"/>
            <a:ext cx="2929213" cy="8002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1. Earl Conway and Paul </a:t>
            </a:r>
            <a:r>
              <a:rPr kumimoji="0" lang="en-US" sz="1400" b="0" i="0" u="none" strike="noStrike" kern="1200" cap="none" spc="0" normalizeH="0" baseline="0" noProof="0" dirty="0" err="1">
                <a:ln>
                  <a:noFill/>
                </a:ln>
                <a:solidFill>
                  <a:prstClr val="black"/>
                </a:solidFill>
                <a:effectLst/>
                <a:uLnTx/>
                <a:uFillTx/>
                <a:latin typeface="Arial"/>
                <a:ea typeface="+mn-ea"/>
                <a:cs typeface="+mn-cs"/>
              </a:rPr>
              <a:t>Batalden</a:t>
            </a:r>
            <a:endParaRPr kumimoji="0" lang="en-US" sz="1400" b="1"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mn-cs"/>
              </a:rPr>
              <a:t>2. Prof Muir Gray</a:t>
            </a:r>
            <a:endParaRPr kumimoji="0" lang="en-GB" sz="14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760679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FDE40C47-529E-488B-93BE-D9B39B2434E9}"/>
              </a:ext>
            </a:extLst>
          </p:cNvPr>
          <p:cNvSpPr>
            <a:spLocks noChangeAspect="1"/>
          </p:cNvSpPr>
          <p:nvPr/>
        </p:nvSpPr>
        <p:spPr>
          <a:xfrm>
            <a:off x="1704258" y="4292656"/>
            <a:ext cx="3149257" cy="132401"/>
          </a:xfrm>
          <a:prstGeom prst="ellipse">
            <a:avLst/>
          </a:prstGeom>
          <a:gradFill flip="none" rotWithShape="1">
            <a:gsLst>
              <a:gs pos="0">
                <a:schemeClr val="tx1">
                  <a:lumMod val="65000"/>
                  <a:lumOff val="35000"/>
                </a:schemeClr>
              </a:gs>
              <a:gs pos="68000">
                <a:schemeClr val="tx1">
                  <a:lumMod val="75000"/>
                  <a:lumOff val="2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2" name="Title 1">
            <a:extLst>
              <a:ext uri="{FF2B5EF4-FFF2-40B4-BE49-F238E27FC236}">
                <a16:creationId xmlns:a16="http://schemas.microsoft.com/office/drawing/2014/main" id="{7B5C77CC-C435-4F7E-99BE-F28E812F220C}"/>
              </a:ext>
            </a:extLst>
          </p:cNvPr>
          <p:cNvSpPr>
            <a:spLocks noGrp="1"/>
          </p:cNvSpPr>
          <p:nvPr>
            <p:ph type="title"/>
          </p:nvPr>
        </p:nvSpPr>
        <p:spPr>
          <a:xfrm>
            <a:off x="609604" y="160335"/>
            <a:ext cx="9272950" cy="1143000"/>
          </a:xfrm>
        </p:spPr>
        <p:txBody>
          <a:bodyPr/>
          <a:lstStyle/>
          <a:p>
            <a:r>
              <a:rPr lang="en-US" sz="3200" dirty="0"/>
              <a:t>Change for </a:t>
            </a:r>
            <a:r>
              <a:rPr lang="en-US" sz="3200" u="sng" dirty="0"/>
              <a:t>improvement</a:t>
            </a:r>
            <a:r>
              <a:rPr lang="en-US" sz="3200" dirty="0"/>
              <a:t> starts with “hunches”</a:t>
            </a:r>
            <a:endParaRPr lang="en-GB" sz="3200" dirty="0"/>
          </a:p>
        </p:txBody>
      </p:sp>
      <p:sp>
        <p:nvSpPr>
          <p:cNvPr id="7" name="Freeform 66">
            <a:extLst>
              <a:ext uri="{FF2B5EF4-FFF2-40B4-BE49-F238E27FC236}">
                <a16:creationId xmlns:a16="http://schemas.microsoft.com/office/drawing/2014/main" id="{E4DBA2A6-ECFA-42E7-BCE3-A9E1BB9A23C7}"/>
              </a:ext>
            </a:extLst>
          </p:cNvPr>
          <p:cNvSpPr>
            <a:spLocks noChangeAspect="1"/>
          </p:cNvSpPr>
          <p:nvPr/>
        </p:nvSpPr>
        <p:spPr bwMode="auto">
          <a:xfrm>
            <a:off x="2273323" y="2319417"/>
            <a:ext cx="1255043" cy="982063"/>
          </a:xfrm>
          <a:custGeom>
            <a:avLst/>
            <a:gdLst>
              <a:gd name="T0" fmla="*/ 962 w 1101"/>
              <a:gd name="T1" fmla="*/ 330 h 865"/>
              <a:gd name="T2" fmla="*/ 865 w 1101"/>
              <a:gd name="T3" fmla="*/ 369 h 865"/>
              <a:gd name="T4" fmla="*/ 865 w 1101"/>
              <a:gd name="T5" fmla="*/ 0 h 865"/>
              <a:gd name="T6" fmla="*/ 0 w 1101"/>
              <a:gd name="T7" fmla="*/ 865 h 865"/>
              <a:gd name="T8" fmla="*/ 342 w 1101"/>
              <a:gd name="T9" fmla="*/ 865 h 865"/>
              <a:gd name="T10" fmla="*/ 327 w 1101"/>
              <a:gd name="T11" fmla="*/ 799 h 865"/>
              <a:gd name="T12" fmla="*/ 484 w 1101"/>
              <a:gd name="T13" fmla="*/ 642 h 865"/>
              <a:gd name="T14" fmla="*/ 642 w 1101"/>
              <a:gd name="T15" fmla="*/ 799 h 865"/>
              <a:gd name="T16" fmla="*/ 627 w 1101"/>
              <a:gd name="T17" fmla="*/ 865 h 865"/>
              <a:gd name="T18" fmla="*/ 865 w 1101"/>
              <a:gd name="T19" fmla="*/ 865 h 865"/>
              <a:gd name="T20" fmla="*/ 865 w 1101"/>
              <a:gd name="T21" fmla="*/ 570 h 865"/>
              <a:gd name="T22" fmla="*/ 962 w 1101"/>
              <a:gd name="T23" fmla="*/ 609 h 865"/>
              <a:gd name="T24" fmla="*/ 1101 w 1101"/>
              <a:gd name="T25" fmla="*/ 469 h 865"/>
              <a:gd name="T26" fmla="*/ 962 w 1101"/>
              <a:gd name="T27" fmla="*/ 33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01" h="865">
                <a:moveTo>
                  <a:pt x="962" y="330"/>
                </a:moveTo>
                <a:cubicBezTo>
                  <a:pt x="924" y="330"/>
                  <a:pt x="890" y="345"/>
                  <a:pt x="865" y="369"/>
                </a:cubicBezTo>
                <a:cubicBezTo>
                  <a:pt x="865" y="0"/>
                  <a:pt x="865" y="0"/>
                  <a:pt x="865" y="0"/>
                </a:cubicBezTo>
                <a:cubicBezTo>
                  <a:pt x="390" y="6"/>
                  <a:pt x="6" y="390"/>
                  <a:pt x="0" y="865"/>
                </a:cubicBezTo>
                <a:cubicBezTo>
                  <a:pt x="342" y="865"/>
                  <a:pt x="342" y="865"/>
                  <a:pt x="342" y="865"/>
                </a:cubicBezTo>
                <a:cubicBezTo>
                  <a:pt x="332" y="845"/>
                  <a:pt x="327" y="823"/>
                  <a:pt x="327" y="799"/>
                </a:cubicBezTo>
                <a:cubicBezTo>
                  <a:pt x="327" y="712"/>
                  <a:pt x="398" y="642"/>
                  <a:pt x="484" y="642"/>
                </a:cubicBezTo>
                <a:cubicBezTo>
                  <a:pt x="571" y="642"/>
                  <a:pt x="642" y="712"/>
                  <a:pt x="642" y="799"/>
                </a:cubicBezTo>
                <a:cubicBezTo>
                  <a:pt x="642" y="823"/>
                  <a:pt x="636" y="845"/>
                  <a:pt x="627" y="865"/>
                </a:cubicBezTo>
                <a:cubicBezTo>
                  <a:pt x="865" y="865"/>
                  <a:pt x="865" y="865"/>
                  <a:pt x="865" y="865"/>
                </a:cubicBezTo>
                <a:cubicBezTo>
                  <a:pt x="865" y="570"/>
                  <a:pt x="865" y="570"/>
                  <a:pt x="865" y="570"/>
                </a:cubicBezTo>
                <a:cubicBezTo>
                  <a:pt x="890" y="594"/>
                  <a:pt x="924" y="609"/>
                  <a:pt x="962" y="609"/>
                </a:cubicBezTo>
                <a:cubicBezTo>
                  <a:pt x="1039" y="609"/>
                  <a:pt x="1101" y="547"/>
                  <a:pt x="1101" y="469"/>
                </a:cubicBezTo>
                <a:cubicBezTo>
                  <a:pt x="1101" y="392"/>
                  <a:pt x="1039" y="330"/>
                  <a:pt x="962" y="330"/>
                </a:cubicBezTo>
              </a:path>
            </a:pathLst>
          </a:custGeom>
          <a:solidFill>
            <a:srgbClr val="7030A0"/>
          </a:solidFill>
          <a:ln>
            <a:noFill/>
          </a:ln>
          <a:effectLst/>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8" name="Freeform 83">
            <a:extLst>
              <a:ext uri="{FF2B5EF4-FFF2-40B4-BE49-F238E27FC236}">
                <a16:creationId xmlns:a16="http://schemas.microsoft.com/office/drawing/2014/main" id="{3C39B20E-AE53-413D-966D-7B7868A968C7}"/>
              </a:ext>
            </a:extLst>
          </p:cNvPr>
          <p:cNvSpPr>
            <a:spLocks noChangeAspect="1"/>
          </p:cNvSpPr>
          <p:nvPr/>
        </p:nvSpPr>
        <p:spPr bwMode="auto">
          <a:xfrm>
            <a:off x="3294669" y="2319418"/>
            <a:ext cx="992049" cy="1250381"/>
          </a:xfrm>
          <a:custGeom>
            <a:avLst/>
            <a:gdLst>
              <a:gd name="T0" fmla="*/ 870 w 870"/>
              <a:gd name="T1" fmla="*/ 865 h 1101"/>
              <a:gd name="T2" fmla="*/ 0 w 870"/>
              <a:gd name="T3" fmla="*/ 0 h 1101"/>
              <a:gd name="T4" fmla="*/ 0 w 870"/>
              <a:gd name="T5" fmla="*/ 333 h 1101"/>
              <a:gd name="T6" fmla="*/ 79 w 870"/>
              <a:gd name="T7" fmla="*/ 312 h 1101"/>
              <a:gd name="T8" fmla="*/ 236 w 870"/>
              <a:gd name="T9" fmla="*/ 469 h 1101"/>
              <a:gd name="T10" fmla="*/ 79 w 870"/>
              <a:gd name="T11" fmla="*/ 627 h 1101"/>
              <a:gd name="T12" fmla="*/ 0 w 870"/>
              <a:gd name="T13" fmla="*/ 606 h 1101"/>
              <a:gd name="T14" fmla="*/ 0 w 870"/>
              <a:gd name="T15" fmla="*/ 865 h 1101"/>
              <a:gd name="T16" fmla="*/ 299 w 870"/>
              <a:gd name="T17" fmla="*/ 865 h 1101"/>
              <a:gd name="T18" fmla="*/ 260 w 870"/>
              <a:gd name="T19" fmla="*/ 962 h 1101"/>
              <a:gd name="T20" fmla="*/ 400 w 870"/>
              <a:gd name="T21" fmla="*/ 1101 h 1101"/>
              <a:gd name="T22" fmla="*/ 540 w 870"/>
              <a:gd name="T23" fmla="*/ 962 h 1101"/>
              <a:gd name="T24" fmla="*/ 501 w 870"/>
              <a:gd name="T25" fmla="*/ 865 h 1101"/>
              <a:gd name="T26" fmla="*/ 870 w 870"/>
              <a:gd name="T27" fmla="*/ 865 h 1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70" h="1101">
                <a:moveTo>
                  <a:pt x="870" y="865"/>
                </a:moveTo>
                <a:cubicBezTo>
                  <a:pt x="864" y="388"/>
                  <a:pt x="478" y="3"/>
                  <a:pt x="0" y="0"/>
                </a:cubicBezTo>
                <a:cubicBezTo>
                  <a:pt x="0" y="333"/>
                  <a:pt x="0" y="333"/>
                  <a:pt x="0" y="333"/>
                </a:cubicBezTo>
                <a:cubicBezTo>
                  <a:pt x="23" y="320"/>
                  <a:pt x="50" y="312"/>
                  <a:pt x="79" y="312"/>
                </a:cubicBezTo>
                <a:cubicBezTo>
                  <a:pt x="165" y="312"/>
                  <a:pt x="236" y="383"/>
                  <a:pt x="236" y="469"/>
                </a:cubicBezTo>
                <a:cubicBezTo>
                  <a:pt x="236" y="556"/>
                  <a:pt x="165" y="627"/>
                  <a:pt x="79" y="627"/>
                </a:cubicBezTo>
                <a:cubicBezTo>
                  <a:pt x="50" y="627"/>
                  <a:pt x="23" y="619"/>
                  <a:pt x="0" y="606"/>
                </a:cubicBezTo>
                <a:cubicBezTo>
                  <a:pt x="0" y="865"/>
                  <a:pt x="0" y="865"/>
                  <a:pt x="0" y="865"/>
                </a:cubicBezTo>
                <a:cubicBezTo>
                  <a:pt x="299" y="865"/>
                  <a:pt x="299" y="865"/>
                  <a:pt x="299" y="865"/>
                </a:cubicBezTo>
                <a:cubicBezTo>
                  <a:pt x="275" y="890"/>
                  <a:pt x="260" y="924"/>
                  <a:pt x="260" y="962"/>
                </a:cubicBezTo>
                <a:cubicBezTo>
                  <a:pt x="260" y="1039"/>
                  <a:pt x="323" y="1101"/>
                  <a:pt x="400" y="1101"/>
                </a:cubicBezTo>
                <a:cubicBezTo>
                  <a:pt x="477" y="1101"/>
                  <a:pt x="540" y="1039"/>
                  <a:pt x="540" y="962"/>
                </a:cubicBezTo>
                <a:cubicBezTo>
                  <a:pt x="540" y="924"/>
                  <a:pt x="525" y="890"/>
                  <a:pt x="501" y="865"/>
                </a:cubicBezTo>
                <a:cubicBezTo>
                  <a:pt x="870" y="865"/>
                  <a:pt x="870" y="865"/>
                  <a:pt x="870" y="865"/>
                </a:cubicBezTo>
              </a:path>
            </a:pathLst>
          </a:custGeom>
          <a:solidFill>
            <a:srgbClr val="F6BB1C"/>
          </a:solidFill>
          <a:ln>
            <a:noFill/>
          </a:ln>
          <a:effectLst/>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9" name="Freeform 90">
            <a:extLst>
              <a:ext uri="{FF2B5EF4-FFF2-40B4-BE49-F238E27FC236}">
                <a16:creationId xmlns:a16="http://schemas.microsoft.com/office/drawing/2014/main" id="{8A845175-1FD1-406E-BB27-655D78BCD965}"/>
              </a:ext>
            </a:extLst>
          </p:cNvPr>
          <p:cNvSpPr>
            <a:spLocks noChangeAspect="1"/>
          </p:cNvSpPr>
          <p:nvPr/>
        </p:nvSpPr>
        <p:spPr bwMode="auto">
          <a:xfrm>
            <a:off x="2273324" y="3074875"/>
            <a:ext cx="986057" cy="1242392"/>
          </a:xfrm>
          <a:custGeom>
            <a:avLst/>
            <a:gdLst>
              <a:gd name="T0" fmla="*/ 788 w 865"/>
              <a:gd name="T1" fmla="*/ 479 h 1094"/>
              <a:gd name="T2" fmla="*/ 865 w 865"/>
              <a:gd name="T3" fmla="*/ 500 h 1094"/>
              <a:gd name="T4" fmla="*/ 865 w 865"/>
              <a:gd name="T5" fmla="*/ 224 h 1094"/>
              <a:gd name="T6" fmla="*/ 596 w 865"/>
              <a:gd name="T7" fmla="*/ 224 h 1094"/>
              <a:gd name="T8" fmla="*/ 624 w 865"/>
              <a:gd name="T9" fmla="*/ 140 h 1094"/>
              <a:gd name="T10" fmla="*/ 484 w 865"/>
              <a:gd name="T11" fmla="*/ 0 h 1094"/>
              <a:gd name="T12" fmla="*/ 345 w 865"/>
              <a:gd name="T13" fmla="*/ 140 h 1094"/>
              <a:gd name="T14" fmla="*/ 373 w 865"/>
              <a:gd name="T15" fmla="*/ 224 h 1094"/>
              <a:gd name="T16" fmla="*/ 0 w 865"/>
              <a:gd name="T17" fmla="*/ 224 h 1094"/>
              <a:gd name="T18" fmla="*/ 865 w 865"/>
              <a:gd name="T19" fmla="*/ 1094 h 1094"/>
              <a:gd name="T20" fmla="*/ 865 w 865"/>
              <a:gd name="T21" fmla="*/ 773 h 1094"/>
              <a:gd name="T22" fmla="*/ 788 w 865"/>
              <a:gd name="T23" fmla="*/ 794 h 1094"/>
              <a:gd name="T24" fmla="*/ 630 w 865"/>
              <a:gd name="T25" fmla="*/ 637 h 1094"/>
              <a:gd name="T26" fmla="*/ 788 w 865"/>
              <a:gd name="T27" fmla="*/ 479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5" h="1094">
                <a:moveTo>
                  <a:pt x="788" y="479"/>
                </a:moveTo>
                <a:cubicBezTo>
                  <a:pt x="816" y="479"/>
                  <a:pt x="842" y="487"/>
                  <a:pt x="865" y="500"/>
                </a:cubicBezTo>
                <a:cubicBezTo>
                  <a:pt x="865" y="224"/>
                  <a:pt x="865" y="224"/>
                  <a:pt x="865" y="224"/>
                </a:cubicBezTo>
                <a:cubicBezTo>
                  <a:pt x="596" y="224"/>
                  <a:pt x="596" y="224"/>
                  <a:pt x="596" y="224"/>
                </a:cubicBezTo>
                <a:cubicBezTo>
                  <a:pt x="613" y="201"/>
                  <a:pt x="624" y="172"/>
                  <a:pt x="624" y="140"/>
                </a:cubicBezTo>
                <a:cubicBezTo>
                  <a:pt x="624" y="63"/>
                  <a:pt x="561" y="0"/>
                  <a:pt x="484" y="0"/>
                </a:cubicBezTo>
                <a:cubicBezTo>
                  <a:pt x="407" y="0"/>
                  <a:pt x="345" y="63"/>
                  <a:pt x="345" y="140"/>
                </a:cubicBezTo>
                <a:cubicBezTo>
                  <a:pt x="345" y="172"/>
                  <a:pt x="355" y="201"/>
                  <a:pt x="373" y="224"/>
                </a:cubicBezTo>
                <a:cubicBezTo>
                  <a:pt x="0" y="224"/>
                  <a:pt x="0" y="224"/>
                  <a:pt x="0" y="224"/>
                </a:cubicBezTo>
                <a:cubicBezTo>
                  <a:pt x="3" y="702"/>
                  <a:pt x="388" y="1088"/>
                  <a:pt x="865" y="1094"/>
                </a:cubicBezTo>
                <a:cubicBezTo>
                  <a:pt x="865" y="773"/>
                  <a:pt x="865" y="773"/>
                  <a:pt x="865" y="773"/>
                </a:cubicBezTo>
                <a:cubicBezTo>
                  <a:pt x="842" y="786"/>
                  <a:pt x="816" y="794"/>
                  <a:pt x="788" y="794"/>
                </a:cubicBezTo>
                <a:cubicBezTo>
                  <a:pt x="701" y="794"/>
                  <a:pt x="630" y="723"/>
                  <a:pt x="630" y="637"/>
                </a:cubicBezTo>
                <a:cubicBezTo>
                  <a:pt x="630" y="550"/>
                  <a:pt x="701" y="479"/>
                  <a:pt x="788" y="479"/>
                </a:cubicBezTo>
              </a:path>
            </a:pathLst>
          </a:custGeom>
          <a:solidFill>
            <a:schemeClr val="accent5"/>
          </a:solidFill>
          <a:ln>
            <a:noFill/>
          </a:ln>
          <a:effectLst/>
          <a:scene3d>
            <a:camera prst="orthographicFront"/>
            <a:lightRig rig="threePt" dir="t"/>
          </a:scene3d>
          <a:sp3d/>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0" name="Freeform 95">
            <a:extLst>
              <a:ext uri="{FF2B5EF4-FFF2-40B4-BE49-F238E27FC236}">
                <a16:creationId xmlns:a16="http://schemas.microsoft.com/office/drawing/2014/main" id="{F46425FB-5242-4BD7-98F6-C8505D86418D}"/>
              </a:ext>
            </a:extLst>
          </p:cNvPr>
          <p:cNvSpPr>
            <a:spLocks noChangeAspect="1"/>
          </p:cNvSpPr>
          <p:nvPr/>
        </p:nvSpPr>
        <p:spPr bwMode="auto">
          <a:xfrm>
            <a:off x="3027015" y="3331871"/>
            <a:ext cx="1259703" cy="988055"/>
          </a:xfrm>
          <a:custGeom>
            <a:avLst/>
            <a:gdLst>
              <a:gd name="T0" fmla="*/ 771 w 1105"/>
              <a:gd name="T1" fmla="*/ 0 h 870"/>
              <a:gd name="T2" fmla="*/ 792 w 1105"/>
              <a:gd name="T3" fmla="*/ 79 h 870"/>
              <a:gd name="T4" fmla="*/ 635 w 1105"/>
              <a:gd name="T5" fmla="*/ 236 h 870"/>
              <a:gd name="T6" fmla="*/ 478 w 1105"/>
              <a:gd name="T7" fmla="*/ 79 h 870"/>
              <a:gd name="T8" fmla="*/ 499 w 1105"/>
              <a:gd name="T9" fmla="*/ 0 h 870"/>
              <a:gd name="T10" fmla="*/ 235 w 1105"/>
              <a:gd name="T11" fmla="*/ 0 h 870"/>
              <a:gd name="T12" fmla="*/ 235 w 1105"/>
              <a:gd name="T13" fmla="*/ 311 h 870"/>
              <a:gd name="T14" fmla="*/ 140 w 1105"/>
              <a:gd name="T15" fmla="*/ 273 h 870"/>
              <a:gd name="T16" fmla="*/ 0 w 1105"/>
              <a:gd name="T17" fmla="*/ 413 h 870"/>
              <a:gd name="T18" fmla="*/ 140 w 1105"/>
              <a:gd name="T19" fmla="*/ 552 h 870"/>
              <a:gd name="T20" fmla="*/ 235 w 1105"/>
              <a:gd name="T21" fmla="*/ 514 h 870"/>
              <a:gd name="T22" fmla="*/ 235 w 1105"/>
              <a:gd name="T23" fmla="*/ 870 h 870"/>
              <a:gd name="T24" fmla="*/ 1105 w 1105"/>
              <a:gd name="T25" fmla="*/ 0 h 870"/>
              <a:gd name="T26" fmla="*/ 771 w 1105"/>
              <a:gd name="T27" fmla="*/ 0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05" h="870">
                <a:moveTo>
                  <a:pt x="771" y="0"/>
                </a:moveTo>
                <a:cubicBezTo>
                  <a:pt x="785" y="23"/>
                  <a:pt x="792" y="50"/>
                  <a:pt x="792" y="79"/>
                </a:cubicBezTo>
                <a:cubicBezTo>
                  <a:pt x="792" y="165"/>
                  <a:pt x="722" y="236"/>
                  <a:pt x="635" y="236"/>
                </a:cubicBezTo>
                <a:cubicBezTo>
                  <a:pt x="548" y="236"/>
                  <a:pt x="478" y="165"/>
                  <a:pt x="478" y="79"/>
                </a:cubicBezTo>
                <a:cubicBezTo>
                  <a:pt x="478" y="50"/>
                  <a:pt x="485" y="23"/>
                  <a:pt x="499" y="0"/>
                </a:cubicBezTo>
                <a:cubicBezTo>
                  <a:pt x="235" y="0"/>
                  <a:pt x="235" y="0"/>
                  <a:pt x="235" y="0"/>
                </a:cubicBezTo>
                <a:cubicBezTo>
                  <a:pt x="235" y="311"/>
                  <a:pt x="235" y="311"/>
                  <a:pt x="235" y="311"/>
                </a:cubicBezTo>
                <a:cubicBezTo>
                  <a:pt x="210" y="287"/>
                  <a:pt x="177" y="273"/>
                  <a:pt x="140" y="273"/>
                </a:cubicBezTo>
                <a:cubicBezTo>
                  <a:pt x="63" y="273"/>
                  <a:pt x="0" y="335"/>
                  <a:pt x="0" y="413"/>
                </a:cubicBezTo>
                <a:cubicBezTo>
                  <a:pt x="0" y="490"/>
                  <a:pt x="63" y="552"/>
                  <a:pt x="140" y="552"/>
                </a:cubicBezTo>
                <a:cubicBezTo>
                  <a:pt x="177" y="552"/>
                  <a:pt x="210" y="538"/>
                  <a:pt x="235" y="514"/>
                </a:cubicBezTo>
                <a:cubicBezTo>
                  <a:pt x="235" y="870"/>
                  <a:pt x="235" y="870"/>
                  <a:pt x="235" y="870"/>
                </a:cubicBezTo>
                <a:cubicBezTo>
                  <a:pt x="714" y="867"/>
                  <a:pt x="1102" y="479"/>
                  <a:pt x="1105" y="0"/>
                </a:cubicBezTo>
                <a:cubicBezTo>
                  <a:pt x="771" y="0"/>
                  <a:pt x="771" y="0"/>
                  <a:pt x="771" y="0"/>
                </a:cubicBezTo>
              </a:path>
            </a:pathLst>
          </a:custGeom>
          <a:solidFill>
            <a:schemeClr val="accent1">
              <a:lumMod val="75000"/>
            </a:schemeClr>
          </a:solidFill>
          <a:ln>
            <a:noFill/>
          </a:ln>
          <a:effectLst/>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roup 10">
            <a:extLst>
              <a:ext uri="{FF2B5EF4-FFF2-40B4-BE49-F238E27FC236}">
                <a16:creationId xmlns:a16="http://schemas.microsoft.com/office/drawing/2014/main" id="{0390CAC9-11A8-4D1A-B95C-2B73ED3BCB29}"/>
              </a:ext>
            </a:extLst>
          </p:cNvPr>
          <p:cNvGrpSpPr/>
          <p:nvPr/>
        </p:nvGrpSpPr>
        <p:grpSpPr>
          <a:xfrm rot="2350645">
            <a:off x="2284782" y="2312373"/>
            <a:ext cx="211727" cy="211727"/>
            <a:chOff x="3664634" y="1552237"/>
            <a:chExt cx="211726" cy="211726"/>
          </a:xfrm>
          <a:solidFill>
            <a:srgbClr val="7030A0"/>
          </a:solidFill>
        </p:grpSpPr>
        <p:sp>
          <p:nvSpPr>
            <p:cNvPr id="12" name="Freeform 108">
              <a:extLst>
                <a:ext uri="{FF2B5EF4-FFF2-40B4-BE49-F238E27FC236}">
                  <a16:creationId xmlns:a16="http://schemas.microsoft.com/office/drawing/2014/main" id="{6547E998-D2E0-4422-BBB5-F9950922FC84}"/>
                </a:ext>
              </a:extLst>
            </p:cNvPr>
            <p:cNvSpPr>
              <a:spLocks/>
            </p:cNvSpPr>
            <p:nvPr/>
          </p:nvSpPr>
          <p:spPr bwMode="auto">
            <a:xfrm>
              <a:off x="3664634" y="1552237"/>
              <a:ext cx="211726" cy="211726"/>
            </a:xfrm>
            <a:custGeom>
              <a:avLst/>
              <a:gdLst>
                <a:gd name="T0" fmla="*/ 159 w 159"/>
                <a:gd name="T1" fmla="*/ 159 h 159"/>
                <a:gd name="T2" fmla="*/ 0 w 159"/>
                <a:gd name="T3" fmla="*/ 80 h 159"/>
                <a:gd name="T4" fmla="*/ 159 w 159"/>
                <a:gd name="T5" fmla="*/ 0 h 159"/>
                <a:gd name="T6" fmla="*/ 159 w 159"/>
                <a:gd name="T7" fmla="*/ 159 h 159"/>
              </a:gdLst>
              <a:ahLst/>
              <a:cxnLst>
                <a:cxn ang="0">
                  <a:pos x="T0" y="T1"/>
                </a:cxn>
                <a:cxn ang="0">
                  <a:pos x="T2" y="T3"/>
                </a:cxn>
                <a:cxn ang="0">
                  <a:pos x="T4" y="T5"/>
                </a:cxn>
                <a:cxn ang="0">
                  <a:pos x="T6" y="T7"/>
                </a:cxn>
              </a:cxnLst>
              <a:rect l="0" t="0" r="r" b="b"/>
              <a:pathLst>
                <a:path w="159" h="159">
                  <a:moveTo>
                    <a:pt x="159" y="159"/>
                  </a:moveTo>
                  <a:lnTo>
                    <a:pt x="0" y="80"/>
                  </a:lnTo>
                  <a:lnTo>
                    <a:pt x="159" y="0"/>
                  </a:lnTo>
                  <a:lnTo>
                    <a:pt x="159" y="159"/>
                  </a:lnTo>
                  <a:close/>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3" name="Freeform 109">
              <a:extLst>
                <a:ext uri="{FF2B5EF4-FFF2-40B4-BE49-F238E27FC236}">
                  <a16:creationId xmlns:a16="http://schemas.microsoft.com/office/drawing/2014/main" id="{1153BD99-3316-4B75-9DB9-D4AB288B5972}"/>
                </a:ext>
              </a:extLst>
            </p:cNvPr>
            <p:cNvSpPr>
              <a:spLocks/>
            </p:cNvSpPr>
            <p:nvPr/>
          </p:nvSpPr>
          <p:spPr bwMode="auto">
            <a:xfrm>
              <a:off x="3664634" y="1552237"/>
              <a:ext cx="211726" cy="211726"/>
            </a:xfrm>
            <a:custGeom>
              <a:avLst/>
              <a:gdLst>
                <a:gd name="T0" fmla="*/ 159 w 159"/>
                <a:gd name="T1" fmla="*/ 159 h 159"/>
                <a:gd name="T2" fmla="*/ 0 w 159"/>
                <a:gd name="T3" fmla="*/ 80 h 159"/>
                <a:gd name="T4" fmla="*/ 159 w 159"/>
                <a:gd name="T5" fmla="*/ 0 h 159"/>
                <a:gd name="T6" fmla="*/ 159 w 159"/>
                <a:gd name="T7" fmla="*/ 159 h 159"/>
              </a:gdLst>
              <a:ahLst/>
              <a:cxnLst>
                <a:cxn ang="0">
                  <a:pos x="T0" y="T1"/>
                </a:cxn>
                <a:cxn ang="0">
                  <a:pos x="T2" y="T3"/>
                </a:cxn>
                <a:cxn ang="0">
                  <a:pos x="T4" y="T5"/>
                </a:cxn>
                <a:cxn ang="0">
                  <a:pos x="T6" y="T7"/>
                </a:cxn>
              </a:cxnLst>
              <a:rect l="0" t="0" r="r" b="b"/>
              <a:pathLst>
                <a:path w="159" h="159">
                  <a:moveTo>
                    <a:pt x="159" y="159"/>
                  </a:moveTo>
                  <a:lnTo>
                    <a:pt x="0" y="80"/>
                  </a:lnTo>
                  <a:lnTo>
                    <a:pt x="159" y="0"/>
                  </a:lnTo>
                  <a:lnTo>
                    <a:pt x="159" y="159"/>
                  </a:lnTo>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4" name="Freeform 110">
              <a:extLst>
                <a:ext uri="{FF2B5EF4-FFF2-40B4-BE49-F238E27FC236}">
                  <a16:creationId xmlns:a16="http://schemas.microsoft.com/office/drawing/2014/main" id="{7AA352A5-4054-475F-A73B-91A2E3C2D44B}"/>
                </a:ext>
              </a:extLst>
            </p:cNvPr>
            <p:cNvSpPr>
              <a:spLocks/>
            </p:cNvSpPr>
            <p:nvPr/>
          </p:nvSpPr>
          <p:spPr bwMode="auto">
            <a:xfrm>
              <a:off x="3664634" y="1658766"/>
              <a:ext cx="211726" cy="105197"/>
            </a:xfrm>
            <a:custGeom>
              <a:avLst/>
              <a:gdLst>
                <a:gd name="T0" fmla="*/ 159 w 159"/>
                <a:gd name="T1" fmla="*/ 0 h 79"/>
                <a:gd name="T2" fmla="*/ 0 w 159"/>
                <a:gd name="T3" fmla="*/ 0 h 79"/>
                <a:gd name="T4" fmla="*/ 159 w 159"/>
                <a:gd name="T5" fmla="*/ 79 h 79"/>
                <a:gd name="T6" fmla="*/ 159 w 159"/>
                <a:gd name="T7" fmla="*/ 0 h 79"/>
              </a:gdLst>
              <a:ahLst/>
              <a:cxnLst>
                <a:cxn ang="0">
                  <a:pos x="T0" y="T1"/>
                </a:cxn>
                <a:cxn ang="0">
                  <a:pos x="T2" y="T3"/>
                </a:cxn>
                <a:cxn ang="0">
                  <a:pos x="T4" y="T5"/>
                </a:cxn>
                <a:cxn ang="0">
                  <a:pos x="T6" y="T7"/>
                </a:cxn>
              </a:cxnLst>
              <a:rect l="0" t="0" r="r" b="b"/>
              <a:pathLst>
                <a:path w="159" h="79">
                  <a:moveTo>
                    <a:pt x="159" y="0"/>
                  </a:moveTo>
                  <a:lnTo>
                    <a:pt x="0" y="0"/>
                  </a:lnTo>
                  <a:lnTo>
                    <a:pt x="159" y="79"/>
                  </a:lnTo>
                  <a:lnTo>
                    <a:pt x="159" y="0"/>
                  </a:lnTo>
                  <a:close/>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5" name="Freeform 111">
              <a:extLst>
                <a:ext uri="{FF2B5EF4-FFF2-40B4-BE49-F238E27FC236}">
                  <a16:creationId xmlns:a16="http://schemas.microsoft.com/office/drawing/2014/main" id="{3D564F75-B70F-4545-9950-5E2AB4A3C217}"/>
                </a:ext>
              </a:extLst>
            </p:cNvPr>
            <p:cNvSpPr>
              <a:spLocks/>
            </p:cNvSpPr>
            <p:nvPr/>
          </p:nvSpPr>
          <p:spPr bwMode="auto">
            <a:xfrm>
              <a:off x="3664634" y="1658766"/>
              <a:ext cx="211726" cy="105197"/>
            </a:xfrm>
            <a:custGeom>
              <a:avLst/>
              <a:gdLst>
                <a:gd name="T0" fmla="*/ 159 w 159"/>
                <a:gd name="T1" fmla="*/ 0 h 79"/>
                <a:gd name="T2" fmla="*/ 0 w 159"/>
                <a:gd name="T3" fmla="*/ 0 h 79"/>
                <a:gd name="T4" fmla="*/ 159 w 159"/>
                <a:gd name="T5" fmla="*/ 79 h 79"/>
                <a:gd name="T6" fmla="*/ 159 w 159"/>
                <a:gd name="T7" fmla="*/ 0 h 79"/>
              </a:gdLst>
              <a:ahLst/>
              <a:cxnLst>
                <a:cxn ang="0">
                  <a:pos x="T0" y="T1"/>
                </a:cxn>
                <a:cxn ang="0">
                  <a:pos x="T2" y="T3"/>
                </a:cxn>
                <a:cxn ang="0">
                  <a:pos x="T4" y="T5"/>
                </a:cxn>
                <a:cxn ang="0">
                  <a:pos x="T6" y="T7"/>
                </a:cxn>
              </a:cxnLst>
              <a:rect l="0" t="0" r="r" b="b"/>
              <a:pathLst>
                <a:path w="159" h="79">
                  <a:moveTo>
                    <a:pt x="159" y="0"/>
                  </a:moveTo>
                  <a:lnTo>
                    <a:pt x="0" y="0"/>
                  </a:lnTo>
                  <a:lnTo>
                    <a:pt x="159" y="79"/>
                  </a:lnTo>
                  <a:lnTo>
                    <a:pt x="159" y="0"/>
                  </a:lnTo>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6" name="Group 15">
            <a:extLst>
              <a:ext uri="{FF2B5EF4-FFF2-40B4-BE49-F238E27FC236}">
                <a16:creationId xmlns:a16="http://schemas.microsoft.com/office/drawing/2014/main" id="{C7C08CDD-F1C4-4F0B-8E41-64FCFC079BA1}"/>
              </a:ext>
            </a:extLst>
          </p:cNvPr>
          <p:cNvGrpSpPr/>
          <p:nvPr/>
        </p:nvGrpSpPr>
        <p:grpSpPr>
          <a:xfrm rot="18900000">
            <a:off x="2285554" y="4050046"/>
            <a:ext cx="211727" cy="211727"/>
            <a:chOff x="3895003" y="4845308"/>
            <a:chExt cx="211726" cy="211726"/>
          </a:xfrm>
        </p:grpSpPr>
        <p:sp>
          <p:nvSpPr>
            <p:cNvPr id="17" name="Freeform 112">
              <a:extLst>
                <a:ext uri="{FF2B5EF4-FFF2-40B4-BE49-F238E27FC236}">
                  <a16:creationId xmlns:a16="http://schemas.microsoft.com/office/drawing/2014/main" id="{4A92C042-70F5-4E7B-BF2A-0529F0C3E535}"/>
                </a:ext>
              </a:extLst>
            </p:cNvPr>
            <p:cNvSpPr>
              <a:spLocks/>
            </p:cNvSpPr>
            <p:nvPr/>
          </p:nvSpPr>
          <p:spPr bwMode="auto">
            <a:xfrm>
              <a:off x="3895003" y="4845308"/>
              <a:ext cx="211726" cy="211726"/>
            </a:xfrm>
            <a:custGeom>
              <a:avLst/>
              <a:gdLst>
                <a:gd name="T0" fmla="*/ 159 w 159"/>
                <a:gd name="T1" fmla="*/ 159 h 159"/>
                <a:gd name="T2" fmla="*/ 0 w 159"/>
                <a:gd name="T3" fmla="*/ 80 h 159"/>
                <a:gd name="T4" fmla="*/ 159 w 159"/>
                <a:gd name="T5" fmla="*/ 0 h 159"/>
                <a:gd name="T6" fmla="*/ 159 w 159"/>
                <a:gd name="T7" fmla="*/ 159 h 159"/>
              </a:gdLst>
              <a:ahLst/>
              <a:cxnLst>
                <a:cxn ang="0">
                  <a:pos x="T0" y="T1"/>
                </a:cxn>
                <a:cxn ang="0">
                  <a:pos x="T2" y="T3"/>
                </a:cxn>
                <a:cxn ang="0">
                  <a:pos x="T4" y="T5"/>
                </a:cxn>
                <a:cxn ang="0">
                  <a:pos x="T6" y="T7"/>
                </a:cxn>
              </a:cxnLst>
              <a:rect l="0" t="0" r="r" b="b"/>
              <a:pathLst>
                <a:path w="159" h="159">
                  <a:moveTo>
                    <a:pt x="159" y="159"/>
                  </a:moveTo>
                  <a:lnTo>
                    <a:pt x="0" y="80"/>
                  </a:lnTo>
                  <a:lnTo>
                    <a:pt x="159" y="0"/>
                  </a:lnTo>
                  <a:lnTo>
                    <a:pt x="159" y="159"/>
                  </a:lnTo>
                  <a:close/>
                </a:path>
              </a:pathLst>
            </a:custGeom>
            <a:solidFill>
              <a:schemeClr val="accent5"/>
            </a:solid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8" name="Freeform 113">
              <a:extLst>
                <a:ext uri="{FF2B5EF4-FFF2-40B4-BE49-F238E27FC236}">
                  <a16:creationId xmlns:a16="http://schemas.microsoft.com/office/drawing/2014/main" id="{1A843466-239A-4EAB-9665-75446B2D2BD4}"/>
                </a:ext>
              </a:extLst>
            </p:cNvPr>
            <p:cNvSpPr>
              <a:spLocks/>
            </p:cNvSpPr>
            <p:nvPr/>
          </p:nvSpPr>
          <p:spPr bwMode="auto">
            <a:xfrm>
              <a:off x="3895003" y="4845308"/>
              <a:ext cx="211726" cy="211726"/>
            </a:xfrm>
            <a:custGeom>
              <a:avLst/>
              <a:gdLst>
                <a:gd name="T0" fmla="*/ 159 w 159"/>
                <a:gd name="T1" fmla="*/ 159 h 159"/>
                <a:gd name="T2" fmla="*/ 0 w 159"/>
                <a:gd name="T3" fmla="*/ 80 h 159"/>
                <a:gd name="T4" fmla="*/ 159 w 159"/>
                <a:gd name="T5" fmla="*/ 0 h 159"/>
                <a:gd name="T6" fmla="*/ 159 w 159"/>
                <a:gd name="T7" fmla="*/ 159 h 159"/>
              </a:gdLst>
              <a:ahLst/>
              <a:cxnLst>
                <a:cxn ang="0">
                  <a:pos x="T0" y="T1"/>
                </a:cxn>
                <a:cxn ang="0">
                  <a:pos x="T2" y="T3"/>
                </a:cxn>
                <a:cxn ang="0">
                  <a:pos x="T4" y="T5"/>
                </a:cxn>
                <a:cxn ang="0">
                  <a:pos x="T6" y="T7"/>
                </a:cxn>
              </a:cxnLst>
              <a:rect l="0" t="0" r="r" b="b"/>
              <a:pathLst>
                <a:path w="159" h="159">
                  <a:moveTo>
                    <a:pt x="159" y="159"/>
                  </a:moveTo>
                  <a:lnTo>
                    <a:pt x="0" y="80"/>
                  </a:lnTo>
                  <a:lnTo>
                    <a:pt x="159" y="0"/>
                  </a:lnTo>
                  <a:lnTo>
                    <a:pt x="159" y="159"/>
                  </a:lnTo>
                </a:path>
              </a:pathLst>
            </a:custGeom>
            <a:solidFill>
              <a:schemeClr val="accent5"/>
            </a:solid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Freeform 114">
              <a:extLst>
                <a:ext uri="{FF2B5EF4-FFF2-40B4-BE49-F238E27FC236}">
                  <a16:creationId xmlns:a16="http://schemas.microsoft.com/office/drawing/2014/main" id="{FCB6FB3B-2E13-4300-9F0F-BEE8311072B3}"/>
                </a:ext>
              </a:extLst>
            </p:cNvPr>
            <p:cNvSpPr>
              <a:spLocks/>
            </p:cNvSpPr>
            <p:nvPr/>
          </p:nvSpPr>
          <p:spPr bwMode="auto">
            <a:xfrm>
              <a:off x="3895003" y="4951837"/>
              <a:ext cx="211726" cy="105197"/>
            </a:xfrm>
            <a:custGeom>
              <a:avLst/>
              <a:gdLst>
                <a:gd name="T0" fmla="*/ 159 w 159"/>
                <a:gd name="T1" fmla="*/ 0 h 79"/>
                <a:gd name="T2" fmla="*/ 0 w 159"/>
                <a:gd name="T3" fmla="*/ 0 h 79"/>
                <a:gd name="T4" fmla="*/ 159 w 159"/>
                <a:gd name="T5" fmla="*/ 79 h 79"/>
                <a:gd name="T6" fmla="*/ 159 w 159"/>
                <a:gd name="T7" fmla="*/ 0 h 79"/>
              </a:gdLst>
              <a:ahLst/>
              <a:cxnLst>
                <a:cxn ang="0">
                  <a:pos x="T0" y="T1"/>
                </a:cxn>
                <a:cxn ang="0">
                  <a:pos x="T2" y="T3"/>
                </a:cxn>
                <a:cxn ang="0">
                  <a:pos x="T4" y="T5"/>
                </a:cxn>
                <a:cxn ang="0">
                  <a:pos x="T6" y="T7"/>
                </a:cxn>
              </a:cxnLst>
              <a:rect l="0" t="0" r="r" b="b"/>
              <a:pathLst>
                <a:path w="159" h="79">
                  <a:moveTo>
                    <a:pt x="159" y="0"/>
                  </a:moveTo>
                  <a:lnTo>
                    <a:pt x="0" y="0"/>
                  </a:lnTo>
                  <a:lnTo>
                    <a:pt x="159" y="79"/>
                  </a:lnTo>
                  <a:lnTo>
                    <a:pt x="159" y="0"/>
                  </a:lnTo>
                  <a:close/>
                </a:path>
              </a:pathLst>
            </a:custGeom>
            <a:solidFill>
              <a:schemeClr val="accent5"/>
            </a:solid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20" name="Freeform 115">
              <a:extLst>
                <a:ext uri="{FF2B5EF4-FFF2-40B4-BE49-F238E27FC236}">
                  <a16:creationId xmlns:a16="http://schemas.microsoft.com/office/drawing/2014/main" id="{01BBDFD0-3F7A-4F18-8C24-865AB0F826B2}"/>
                </a:ext>
              </a:extLst>
            </p:cNvPr>
            <p:cNvSpPr>
              <a:spLocks/>
            </p:cNvSpPr>
            <p:nvPr/>
          </p:nvSpPr>
          <p:spPr bwMode="auto">
            <a:xfrm>
              <a:off x="3895003" y="4951837"/>
              <a:ext cx="211726" cy="105197"/>
            </a:xfrm>
            <a:custGeom>
              <a:avLst/>
              <a:gdLst>
                <a:gd name="T0" fmla="*/ 159 w 159"/>
                <a:gd name="T1" fmla="*/ 0 h 79"/>
                <a:gd name="T2" fmla="*/ 0 w 159"/>
                <a:gd name="T3" fmla="*/ 0 h 79"/>
                <a:gd name="T4" fmla="*/ 159 w 159"/>
                <a:gd name="T5" fmla="*/ 79 h 79"/>
                <a:gd name="T6" fmla="*/ 159 w 159"/>
                <a:gd name="T7" fmla="*/ 0 h 79"/>
              </a:gdLst>
              <a:ahLst/>
              <a:cxnLst>
                <a:cxn ang="0">
                  <a:pos x="T0" y="T1"/>
                </a:cxn>
                <a:cxn ang="0">
                  <a:pos x="T2" y="T3"/>
                </a:cxn>
                <a:cxn ang="0">
                  <a:pos x="T4" y="T5"/>
                </a:cxn>
                <a:cxn ang="0">
                  <a:pos x="T6" y="T7"/>
                </a:cxn>
              </a:cxnLst>
              <a:rect l="0" t="0" r="r" b="b"/>
              <a:pathLst>
                <a:path w="159" h="79">
                  <a:moveTo>
                    <a:pt x="159" y="0"/>
                  </a:moveTo>
                  <a:lnTo>
                    <a:pt x="0" y="0"/>
                  </a:lnTo>
                  <a:lnTo>
                    <a:pt x="159" y="79"/>
                  </a:lnTo>
                  <a:lnTo>
                    <a:pt x="159" y="0"/>
                  </a:lnTo>
                </a:path>
              </a:pathLst>
            </a:custGeom>
            <a:solidFill>
              <a:schemeClr val="accent5"/>
            </a:solid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1" name="Group 20">
            <a:extLst>
              <a:ext uri="{FF2B5EF4-FFF2-40B4-BE49-F238E27FC236}">
                <a16:creationId xmlns:a16="http://schemas.microsoft.com/office/drawing/2014/main" id="{5394AC00-FDE3-4D68-B9AB-C7F7B81185F1}"/>
              </a:ext>
            </a:extLst>
          </p:cNvPr>
          <p:cNvGrpSpPr/>
          <p:nvPr/>
        </p:nvGrpSpPr>
        <p:grpSpPr>
          <a:xfrm rot="18849052">
            <a:off x="4056951" y="2313329"/>
            <a:ext cx="211727" cy="210395"/>
            <a:chOff x="7025617" y="1512289"/>
            <a:chExt cx="211726" cy="210395"/>
          </a:xfrm>
          <a:solidFill>
            <a:srgbClr val="F6BB1C"/>
          </a:solidFill>
        </p:grpSpPr>
        <p:sp>
          <p:nvSpPr>
            <p:cNvPr id="22" name="Freeform 116">
              <a:extLst>
                <a:ext uri="{FF2B5EF4-FFF2-40B4-BE49-F238E27FC236}">
                  <a16:creationId xmlns:a16="http://schemas.microsoft.com/office/drawing/2014/main" id="{697459B3-2038-4BF6-88FD-D74E872B4652}"/>
                </a:ext>
              </a:extLst>
            </p:cNvPr>
            <p:cNvSpPr>
              <a:spLocks/>
            </p:cNvSpPr>
            <p:nvPr/>
          </p:nvSpPr>
          <p:spPr bwMode="auto">
            <a:xfrm>
              <a:off x="7025617" y="1512289"/>
              <a:ext cx="211726" cy="210394"/>
            </a:xfrm>
            <a:custGeom>
              <a:avLst/>
              <a:gdLst>
                <a:gd name="T0" fmla="*/ 0 w 159"/>
                <a:gd name="T1" fmla="*/ 158 h 158"/>
                <a:gd name="T2" fmla="*/ 159 w 159"/>
                <a:gd name="T3" fmla="*/ 80 h 158"/>
                <a:gd name="T4" fmla="*/ 0 w 159"/>
                <a:gd name="T5" fmla="*/ 0 h 158"/>
                <a:gd name="T6" fmla="*/ 0 w 159"/>
                <a:gd name="T7" fmla="*/ 158 h 158"/>
              </a:gdLst>
              <a:ahLst/>
              <a:cxnLst>
                <a:cxn ang="0">
                  <a:pos x="T0" y="T1"/>
                </a:cxn>
                <a:cxn ang="0">
                  <a:pos x="T2" y="T3"/>
                </a:cxn>
                <a:cxn ang="0">
                  <a:pos x="T4" y="T5"/>
                </a:cxn>
                <a:cxn ang="0">
                  <a:pos x="T6" y="T7"/>
                </a:cxn>
              </a:cxnLst>
              <a:rect l="0" t="0" r="r" b="b"/>
              <a:pathLst>
                <a:path w="159" h="158">
                  <a:moveTo>
                    <a:pt x="0" y="158"/>
                  </a:moveTo>
                  <a:lnTo>
                    <a:pt x="159" y="80"/>
                  </a:lnTo>
                  <a:lnTo>
                    <a:pt x="0" y="0"/>
                  </a:lnTo>
                  <a:lnTo>
                    <a:pt x="0" y="158"/>
                  </a:lnTo>
                  <a:close/>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Freeform 117">
              <a:extLst>
                <a:ext uri="{FF2B5EF4-FFF2-40B4-BE49-F238E27FC236}">
                  <a16:creationId xmlns:a16="http://schemas.microsoft.com/office/drawing/2014/main" id="{75F1C445-9FAE-439D-96CF-3CF4483AE2FB}"/>
                </a:ext>
              </a:extLst>
            </p:cNvPr>
            <p:cNvSpPr>
              <a:spLocks/>
            </p:cNvSpPr>
            <p:nvPr/>
          </p:nvSpPr>
          <p:spPr bwMode="auto">
            <a:xfrm>
              <a:off x="7025617" y="1512289"/>
              <a:ext cx="211726" cy="210394"/>
            </a:xfrm>
            <a:custGeom>
              <a:avLst/>
              <a:gdLst>
                <a:gd name="T0" fmla="*/ 0 w 159"/>
                <a:gd name="T1" fmla="*/ 158 h 158"/>
                <a:gd name="T2" fmla="*/ 159 w 159"/>
                <a:gd name="T3" fmla="*/ 80 h 158"/>
                <a:gd name="T4" fmla="*/ 0 w 159"/>
                <a:gd name="T5" fmla="*/ 0 h 158"/>
                <a:gd name="T6" fmla="*/ 0 w 159"/>
                <a:gd name="T7" fmla="*/ 158 h 158"/>
              </a:gdLst>
              <a:ahLst/>
              <a:cxnLst>
                <a:cxn ang="0">
                  <a:pos x="T0" y="T1"/>
                </a:cxn>
                <a:cxn ang="0">
                  <a:pos x="T2" y="T3"/>
                </a:cxn>
                <a:cxn ang="0">
                  <a:pos x="T4" y="T5"/>
                </a:cxn>
                <a:cxn ang="0">
                  <a:pos x="T6" y="T7"/>
                </a:cxn>
              </a:cxnLst>
              <a:rect l="0" t="0" r="r" b="b"/>
              <a:pathLst>
                <a:path w="159" h="158">
                  <a:moveTo>
                    <a:pt x="0" y="158"/>
                  </a:moveTo>
                  <a:lnTo>
                    <a:pt x="159" y="80"/>
                  </a:lnTo>
                  <a:lnTo>
                    <a:pt x="0" y="0"/>
                  </a:lnTo>
                  <a:lnTo>
                    <a:pt x="0" y="158"/>
                  </a:lnTo>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24" name="Freeform 118">
              <a:extLst>
                <a:ext uri="{FF2B5EF4-FFF2-40B4-BE49-F238E27FC236}">
                  <a16:creationId xmlns:a16="http://schemas.microsoft.com/office/drawing/2014/main" id="{61FB7908-1230-4B64-BB19-8BEC9A79006F}"/>
                </a:ext>
              </a:extLst>
            </p:cNvPr>
            <p:cNvSpPr>
              <a:spLocks/>
            </p:cNvSpPr>
            <p:nvPr/>
          </p:nvSpPr>
          <p:spPr bwMode="auto">
            <a:xfrm>
              <a:off x="7025617" y="1618818"/>
              <a:ext cx="211726" cy="103866"/>
            </a:xfrm>
            <a:custGeom>
              <a:avLst/>
              <a:gdLst>
                <a:gd name="T0" fmla="*/ 159 w 159"/>
                <a:gd name="T1" fmla="*/ 0 h 78"/>
                <a:gd name="T2" fmla="*/ 0 w 159"/>
                <a:gd name="T3" fmla="*/ 0 h 78"/>
                <a:gd name="T4" fmla="*/ 0 w 159"/>
                <a:gd name="T5" fmla="*/ 78 h 78"/>
                <a:gd name="T6" fmla="*/ 159 w 159"/>
                <a:gd name="T7" fmla="*/ 0 h 78"/>
              </a:gdLst>
              <a:ahLst/>
              <a:cxnLst>
                <a:cxn ang="0">
                  <a:pos x="T0" y="T1"/>
                </a:cxn>
                <a:cxn ang="0">
                  <a:pos x="T2" y="T3"/>
                </a:cxn>
                <a:cxn ang="0">
                  <a:pos x="T4" y="T5"/>
                </a:cxn>
                <a:cxn ang="0">
                  <a:pos x="T6" y="T7"/>
                </a:cxn>
              </a:cxnLst>
              <a:rect l="0" t="0" r="r" b="b"/>
              <a:pathLst>
                <a:path w="159" h="78">
                  <a:moveTo>
                    <a:pt x="159" y="0"/>
                  </a:moveTo>
                  <a:lnTo>
                    <a:pt x="0" y="0"/>
                  </a:lnTo>
                  <a:lnTo>
                    <a:pt x="0" y="78"/>
                  </a:lnTo>
                  <a:lnTo>
                    <a:pt x="159" y="0"/>
                  </a:lnTo>
                  <a:close/>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Freeform 119">
              <a:extLst>
                <a:ext uri="{FF2B5EF4-FFF2-40B4-BE49-F238E27FC236}">
                  <a16:creationId xmlns:a16="http://schemas.microsoft.com/office/drawing/2014/main" id="{383513C9-EE9F-4C60-9D27-C874547A6997}"/>
                </a:ext>
              </a:extLst>
            </p:cNvPr>
            <p:cNvSpPr>
              <a:spLocks/>
            </p:cNvSpPr>
            <p:nvPr/>
          </p:nvSpPr>
          <p:spPr bwMode="auto">
            <a:xfrm>
              <a:off x="7025617" y="1618818"/>
              <a:ext cx="211726" cy="103866"/>
            </a:xfrm>
            <a:custGeom>
              <a:avLst/>
              <a:gdLst>
                <a:gd name="T0" fmla="*/ 159 w 159"/>
                <a:gd name="T1" fmla="*/ 0 h 78"/>
                <a:gd name="T2" fmla="*/ 0 w 159"/>
                <a:gd name="T3" fmla="*/ 0 h 78"/>
                <a:gd name="T4" fmla="*/ 0 w 159"/>
                <a:gd name="T5" fmla="*/ 78 h 78"/>
                <a:gd name="T6" fmla="*/ 159 w 159"/>
                <a:gd name="T7" fmla="*/ 0 h 78"/>
              </a:gdLst>
              <a:ahLst/>
              <a:cxnLst>
                <a:cxn ang="0">
                  <a:pos x="T0" y="T1"/>
                </a:cxn>
                <a:cxn ang="0">
                  <a:pos x="T2" y="T3"/>
                </a:cxn>
                <a:cxn ang="0">
                  <a:pos x="T4" y="T5"/>
                </a:cxn>
                <a:cxn ang="0">
                  <a:pos x="T6" y="T7"/>
                </a:cxn>
              </a:cxnLst>
              <a:rect l="0" t="0" r="r" b="b"/>
              <a:pathLst>
                <a:path w="159" h="78">
                  <a:moveTo>
                    <a:pt x="159" y="0"/>
                  </a:moveTo>
                  <a:lnTo>
                    <a:pt x="0" y="0"/>
                  </a:lnTo>
                  <a:lnTo>
                    <a:pt x="0" y="78"/>
                  </a:lnTo>
                  <a:lnTo>
                    <a:pt x="159" y="0"/>
                  </a:lnTo>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6" name="Group 25">
            <a:extLst>
              <a:ext uri="{FF2B5EF4-FFF2-40B4-BE49-F238E27FC236}">
                <a16:creationId xmlns:a16="http://schemas.microsoft.com/office/drawing/2014/main" id="{A8FE61F4-BCE2-452A-8AC8-7D3865330F98}"/>
              </a:ext>
            </a:extLst>
          </p:cNvPr>
          <p:cNvGrpSpPr/>
          <p:nvPr/>
        </p:nvGrpSpPr>
        <p:grpSpPr>
          <a:xfrm rot="2700000">
            <a:off x="4057593" y="4050517"/>
            <a:ext cx="210395" cy="211727"/>
            <a:chOff x="6888461" y="4774733"/>
            <a:chExt cx="210394" cy="211726"/>
          </a:xfrm>
          <a:solidFill>
            <a:schemeClr val="accent1">
              <a:lumMod val="75000"/>
            </a:schemeClr>
          </a:solidFill>
        </p:grpSpPr>
        <p:sp>
          <p:nvSpPr>
            <p:cNvPr id="27" name="Freeform 120">
              <a:extLst>
                <a:ext uri="{FF2B5EF4-FFF2-40B4-BE49-F238E27FC236}">
                  <a16:creationId xmlns:a16="http://schemas.microsoft.com/office/drawing/2014/main" id="{476B6D74-3E33-492F-8D71-A6D053C21CD8}"/>
                </a:ext>
              </a:extLst>
            </p:cNvPr>
            <p:cNvSpPr>
              <a:spLocks/>
            </p:cNvSpPr>
            <p:nvPr/>
          </p:nvSpPr>
          <p:spPr bwMode="auto">
            <a:xfrm>
              <a:off x="6888461" y="4774733"/>
              <a:ext cx="210394" cy="211726"/>
            </a:xfrm>
            <a:custGeom>
              <a:avLst/>
              <a:gdLst>
                <a:gd name="T0" fmla="*/ 0 w 158"/>
                <a:gd name="T1" fmla="*/ 159 h 159"/>
                <a:gd name="T2" fmla="*/ 158 w 158"/>
                <a:gd name="T3" fmla="*/ 79 h 159"/>
                <a:gd name="T4" fmla="*/ 0 w 158"/>
                <a:gd name="T5" fmla="*/ 0 h 159"/>
                <a:gd name="T6" fmla="*/ 0 w 158"/>
                <a:gd name="T7" fmla="*/ 159 h 159"/>
              </a:gdLst>
              <a:ahLst/>
              <a:cxnLst>
                <a:cxn ang="0">
                  <a:pos x="T0" y="T1"/>
                </a:cxn>
                <a:cxn ang="0">
                  <a:pos x="T2" y="T3"/>
                </a:cxn>
                <a:cxn ang="0">
                  <a:pos x="T4" y="T5"/>
                </a:cxn>
                <a:cxn ang="0">
                  <a:pos x="T6" y="T7"/>
                </a:cxn>
              </a:cxnLst>
              <a:rect l="0" t="0" r="r" b="b"/>
              <a:pathLst>
                <a:path w="158" h="159">
                  <a:moveTo>
                    <a:pt x="0" y="159"/>
                  </a:moveTo>
                  <a:lnTo>
                    <a:pt x="158" y="79"/>
                  </a:lnTo>
                  <a:lnTo>
                    <a:pt x="0" y="0"/>
                  </a:lnTo>
                  <a:lnTo>
                    <a:pt x="0" y="159"/>
                  </a:lnTo>
                  <a:close/>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28" name="Freeform 121">
              <a:extLst>
                <a:ext uri="{FF2B5EF4-FFF2-40B4-BE49-F238E27FC236}">
                  <a16:creationId xmlns:a16="http://schemas.microsoft.com/office/drawing/2014/main" id="{560FA6DB-2F38-45EA-AAA6-03DA5226DC2A}"/>
                </a:ext>
              </a:extLst>
            </p:cNvPr>
            <p:cNvSpPr>
              <a:spLocks/>
            </p:cNvSpPr>
            <p:nvPr/>
          </p:nvSpPr>
          <p:spPr bwMode="auto">
            <a:xfrm>
              <a:off x="6888461" y="4774733"/>
              <a:ext cx="210394" cy="211726"/>
            </a:xfrm>
            <a:custGeom>
              <a:avLst/>
              <a:gdLst>
                <a:gd name="T0" fmla="*/ 0 w 158"/>
                <a:gd name="T1" fmla="*/ 159 h 159"/>
                <a:gd name="T2" fmla="*/ 158 w 158"/>
                <a:gd name="T3" fmla="*/ 79 h 159"/>
                <a:gd name="T4" fmla="*/ 0 w 158"/>
                <a:gd name="T5" fmla="*/ 0 h 159"/>
                <a:gd name="T6" fmla="*/ 0 w 158"/>
                <a:gd name="T7" fmla="*/ 159 h 159"/>
              </a:gdLst>
              <a:ahLst/>
              <a:cxnLst>
                <a:cxn ang="0">
                  <a:pos x="T0" y="T1"/>
                </a:cxn>
                <a:cxn ang="0">
                  <a:pos x="T2" y="T3"/>
                </a:cxn>
                <a:cxn ang="0">
                  <a:pos x="T4" y="T5"/>
                </a:cxn>
                <a:cxn ang="0">
                  <a:pos x="T6" y="T7"/>
                </a:cxn>
              </a:cxnLst>
              <a:rect l="0" t="0" r="r" b="b"/>
              <a:pathLst>
                <a:path w="158" h="159">
                  <a:moveTo>
                    <a:pt x="0" y="159"/>
                  </a:moveTo>
                  <a:lnTo>
                    <a:pt x="158" y="79"/>
                  </a:lnTo>
                  <a:lnTo>
                    <a:pt x="0" y="0"/>
                  </a:lnTo>
                  <a:lnTo>
                    <a:pt x="0" y="159"/>
                  </a:lnTo>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Freeform 122">
              <a:extLst>
                <a:ext uri="{FF2B5EF4-FFF2-40B4-BE49-F238E27FC236}">
                  <a16:creationId xmlns:a16="http://schemas.microsoft.com/office/drawing/2014/main" id="{ED3A16B0-4A46-42A0-8E45-19712356FF6C}"/>
                </a:ext>
              </a:extLst>
            </p:cNvPr>
            <p:cNvSpPr>
              <a:spLocks/>
            </p:cNvSpPr>
            <p:nvPr/>
          </p:nvSpPr>
          <p:spPr bwMode="auto">
            <a:xfrm>
              <a:off x="6888461" y="4879930"/>
              <a:ext cx="210394" cy="106529"/>
            </a:xfrm>
            <a:custGeom>
              <a:avLst/>
              <a:gdLst>
                <a:gd name="T0" fmla="*/ 158 w 158"/>
                <a:gd name="T1" fmla="*/ 0 h 80"/>
                <a:gd name="T2" fmla="*/ 0 w 158"/>
                <a:gd name="T3" fmla="*/ 0 h 80"/>
                <a:gd name="T4" fmla="*/ 0 w 158"/>
                <a:gd name="T5" fmla="*/ 80 h 80"/>
                <a:gd name="T6" fmla="*/ 158 w 158"/>
                <a:gd name="T7" fmla="*/ 0 h 80"/>
              </a:gdLst>
              <a:ahLst/>
              <a:cxnLst>
                <a:cxn ang="0">
                  <a:pos x="T0" y="T1"/>
                </a:cxn>
                <a:cxn ang="0">
                  <a:pos x="T2" y="T3"/>
                </a:cxn>
                <a:cxn ang="0">
                  <a:pos x="T4" y="T5"/>
                </a:cxn>
                <a:cxn ang="0">
                  <a:pos x="T6" y="T7"/>
                </a:cxn>
              </a:cxnLst>
              <a:rect l="0" t="0" r="r" b="b"/>
              <a:pathLst>
                <a:path w="158" h="80">
                  <a:moveTo>
                    <a:pt x="158" y="0"/>
                  </a:moveTo>
                  <a:lnTo>
                    <a:pt x="0" y="0"/>
                  </a:lnTo>
                  <a:lnTo>
                    <a:pt x="0" y="80"/>
                  </a:lnTo>
                  <a:lnTo>
                    <a:pt x="158" y="0"/>
                  </a:lnTo>
                  <a:close/>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30" name="Freeform 123">
              <a:extLst>
                <a:ext uri="{FF2B5EF4-FFF2-40B4-BE49-F238E27FC236}">
                  <a16:creationId xmlns:a16="http://schemas.microsoft.com/office/drawing/2014/main" id="{05EE4104-717A-4B9F-A563-294F7E9886AF}"/>
                </a:ext>
              </a:extLst>
            </p:cNvPr>
            <p:cNvSpPr>
              <a:spLocks/>
            </p:cNvSpPr>
            <p:nvPr/>
          </p:nvSpPr>
          <p:spPr bwMode="auto">
            <a:xfrm>
              <a:off x="6888461" y="4879930"/>
              <a:ext cx="210394" cy="106529"/>
            </a:xfrm>
            <a:custGeom>
              <a:avLst/>
              <a:gdLst>
                <a:gd name="T0" fmla="*/ 158 w 158"/>
                <a:gd name="T1" fmla="*/ 0 h 80"/>
                <a:gd name="T2" fmla="*/ 0 w 158"/>
                <a:gd name="T3" fmla="*/ 0 h 80"/>
                <a:gd name="T4" fmla="*/ 0 w 158"/>
                <a:gd name="T5" fmla="*/ 80 h 80"/>
                <a:gd name="T6" fmla="*/ 158 w 158"/>
                <a:gd name="T7" fmla="*/ 0 h 80"/>
              </a:gdLst>
              <a:ahLst/>
              <a:cxnLst>
                <a:cxn ang="0">
                  <a:pos x="T0" y="T1"/>
                </a:cxn>
                <a:cxn ang="0">
                  <a:pos x="T2" y="T3"/>
                </a:cxn>
                <a:cxn ang="0">
                  <a:pos x="T4" y="T5"/>
                </a:cxn>
                <a:cxn ang="0">
                  <a:pos x="T6" y="T7"/>
                </a:cxn>
              </a:cxnLst>
              <a:rect l="0" t="0" r="r" b="b"/>
              <a:pathLst>
                <a:path w="158" h="80">
                  <a:moveTo>
                    <a:pt x="158" y="0"/>
                  </a:moveTo>
                  <a:lnTo>
                    <a:pt x="0" y="0"/>
                  </a:lnTo>
                  <a:lnTo>
                    <a:pt x="0" y="80"/>
                  </a:lnTo>
                  <a:lnTo>
                    <a:pt x="158" y="0"/>
                  </a:lnTo>
                </a:path>
              </a:pathLst>
            </a:custGeom>
            <a:grpFill/>
            <a:ln>
              <a:noFill/>
            </a:ln>
            <a:scene3d>
              <a:camera prst="orthographicFront"/>
              <a:lightRig rig="threePt" dir="t"/>
            </a:scene3d>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33" name="Rectangle 32">
            <a:extLst>
              <a:ext uri="{FF2B5EF4-FFF2-40B4-BE49-F238E27FC236}">
                <a16:creationId xmlns:a16="http://schemas.microsoft.com/office/drawing/2014/main" id="{9EA55449-83A3-4A86-8504-7604AA988EE2}"/>
              </a:ext>
            </a:extLst>
          </p:cNvPr>
          <p:cNvSpPr/>
          <p:nvPr/>
        </p:nvSpPr>
        <p:spPr>
          <a:xfrm>
            <a:off x="-19511" y="1566884"/>
            <a:ext cx="2327764" cy="830997"/>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all"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SABA use Needs major improvement</a:t>
            </a:r>
          </a:p>
        </p:txBody>
      </p:sp>
      <p:sp>
        <p:nvSpPr>
          <p:cNvPr id="36" name="Rectangle 35">
            <a:extLst>
              <a:ext uri="{FF2B5EF4-FFF2-40B4-BE49-F238E27FC236}">
                <a16:creationId xmlns:a16="http://schemas.microsoft.com/office/drawing/2014/main" id="{246952A0-3C4A-4B60-BCAA-BBB4FD121927}"/>
              </a:ext>
            </a:extLst>
          </p:cNvPr>
          <p:cNvSpPr/>
          <p:nvPr/>
        </p:nvSpPr>
        <p:spPr>
          <a:xfrm>
            <a:off x="4200986" y="1566884"/>
            <a:ext cx="2782588"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all" spc="0" normalizeH="0" baseline="0" noProof="0" dirty="0">
                <a:ln>
                  <a:noFill/>
                </a:ln>
                <a:solidFill>
                  <a:srgbClr val="F6BB1C"/>
                </a:solidFill>
                <a:effectLst/>
                <a:uLnTx/>
                <a:uFillTx/>
                <a:latin typeface="Arial" panose="020B0604020202020204" pitchFamily="34" charset="0"/>
                <a:ea typeface="+mn-ea"/>
                <a:cs typeface="Arial" panose="020B0604020202020204" pitchFamily="34" charset="0"/>
              </a:rPr>
              <a:t>First Saba conversations affect future use</a:t>
            </a:r>
          </a:p>
        </p:txBody>
      </p:sp>
      <p:sp>
        <p:nvSpPr>
          <p:cNvPr id="39" name="Rectangle 38">
            <a:extLst>
              <a:ext uri="{FF2B5EF4-FFF2-40B4-BE49-F238E27FC236}">
                <a16:creationId xmlns:a16="http://schemas.microsoft.com/office/drawing/2014/main" id="{BED2E06F-24F7-451D-BBDC-76BC25BE5512}"/>
              </a:ext>
            </a:extLst>
          </p:cNvPr>
          <p:cNvSpPr/>
          <p:nvPr/>
        </p:nvSpPr>
        <p:spPr>
          <a:xfrm>
            <a:off x="4200985" y="4045071"/>
            <a:ext cx="2677487"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all" spc="0" normalizeH="0" baseline="0" noProof="0" dirty="0">
                <a:ln>
                  <a:noFill/>
                </a:ln>
                <a:solidFill>
                  <a:srgbClr val="299D37">
                    <a:lumMod val="75000"/>
                  </a:srgbClr>
                </a:solidFill>
                <a:effectLst/>
                <a:uLnTx/>
                <a:uFillTx/>
                <a:latin typeface="Arial" panose="020B0604020202020204" pitchFamily="34" charset="0"/>
                <a:ea typeface="+mn-ea"/>
                <a:cs typeface="Arial" panose="020B0604020202020204" pitchFamily="34" charset="0"/>
              </a:rPr>
              <a:t>HCPs need to want change </a:t>
            </a:r>
            <a:endParaRPr kumimoji="0" lang="en-US" sz="1600" b="1" i="0" u="none" strike="noStrike" kern="1200" cap="all" spc="0" normalizeH="0" baseline="0" noProof="0" dirty="0">
              <a:ln>
                <a:noFill/>
              </a:ln>
              <a:solidFill>
                <a:srgbClr val="299D37">
                  <a:lumMod val="75000"/>
                </a:srgbClr>
              </a:solidFill>
              <a:effectLst/>
              <a:uLnTx/>
              <a:uFillTx/>
              <a:latin typeface="Arial" panose="020B0604020202020204" pitchFamily="34" charset="0"/>
              <a:ea typeface="+mn-ea"/>
              <a:cs typeface="Arial" panose="020B0604020202020204" pitchFamily="34" charset="0"/>
            </a:endParaRPr>
          </a:p>
        </p:txBody>
      </p:sp>
      <p:sp>
        <p:nvSpPr>
          <p:cNvPr id="45" name="Rectangle 44">
            <a:extLst>
              <a:ext uri="{FF2B5EF4-FFF2-40B4-BE49-F238E27FC236}">
                <a16:creationId xmlns:a16="http://schemas.microsoft.com/office/drawing/2014/main" id="{155B8037-C319-4727-A50D-99486B18CD0A}"/>
              </a:ext>
            </a:extLst>
          </p:cNvPr>
          <p:cNvSpPr/>
          <p:nvPr/>
        </p:nvSpPr>
        <p:spPr>
          <a:xfrm>
            <a:off x="447649" y="3839886"/>
            <a:ext cx="1860604" cy="830997"/>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all" spc="0" normalizeH="0" baseline="0" noProof="0" dirty="0">
                <a:ln>
                  <a:noFill/>
                </a:ln>
                <a:solidFill>
                  <a:srgbClr val="58BFC2"/>
                </a:solidFill>
                <a:effectLst/>
                <a:uLnTx/>
                <a:uFillTx/>
                <a:latin typeface="Arial" panose="020B0604020202020204" pitchFamily="34" charset="0"/>
                <a:ea typeface="+mn-ea"/>
                <a:cs typeface="Arial" panose="020B0604020202020204" pitchFamily="34" charset="0"/>
              </a:rPr>
              <a:t>Asthma is low</a:t>
            </a:r>
            <a:br>
              <a:rPr kumimoji="0" lang="en-GB" sz="1600" b="1" i="0" u="none" strike="noStrike" kern="1200" cap="all" spc="0" normalizeH="0" baseline="0" noProof="0" dirty="0">
                <a:ln>
                  <a:noFill/>
                </a:ln>
                <a:solidFill>
                  <a:srgbClr val="58BFC2"/>
                </a:solidFill>
                <a:effectLst/>
                <a:uLnTx/>
                <a:uFillTx/>
                <a:latin typeface="Arial" panose="020B0604020202020204" pitchFamily="34" charset="0"/>
                <a:ea typeface="+mn-ea"/>
                <a:cs typeface="Arial" panose="020B0604020202020204" pitchFamily="34" charset="0"/>
              </a:rPr>
            </a:br>
            <a:r>
              <a:rPr kumimoji="0" lang="en-GB" sz="1600" b="1" i="0" u="none" strike="noStrike" kern="1200" cap="all" spc="0" normalizeH="0" baseline="0" noProof="0" dirty="0">
                <a:ln>
                  <a:noFill/>
                </a:ln>
                <a:solidFill>
                  <a:srgbClr val="58BFC2"/>
                </a:solidFill>
                <a:effectLst/>
                <a:uLnTx/>
                <a:uFillTx/>
                <a:latin typeface="Arial" panose="020B0604020202020204" pitchFamily="34" charset="0"/>
                <a:ea typeface="+mn-ea"/>
                <a:cs typeface="Arial" panose="020B0604020202020204" pitchFamily="34" charset="0"/>
              </a:rPr>
              <a:t>priority for change</a:t>
            </a:r>
            <a:endParaRPr kumimoji="0" lang="en-US" sz="1600" b="1" i="0" u="none" strike="noStrike" kern="1200" cap="all" spc="0" normalizeH="0" baseline="0" noProof="0" dirty="0">
              <a:ln>
                <a:noFill/>
              </a:ln>
              <a:solidFill>
                <a:srgbClr val="58BFC2"/>
              </a:solidFill>
              <a:effectLst/>
              <a:uLnTx/>
              <a:uFillTx/>
              <a:latin typeface="Arial" panose="020B0604020202020204" pitchFamily="34" charset="0"/>
              <a:ea typeface="+mn-ea"/>
              <a:cs typeface="Arial" panose="020B0604020202020204" pitchFamily="34" charset="0"/>
            </a:endParaRPr>
          </a:p>
        </p:txBody>
      </p:sp>
      <p:sp>
        <p:nvSpPr>
          <p:cNvPr id="50" name="Rectangle 49">
            <a:extLst>
              <a:ext uri="{FF2B5EF4-FFF2-40B4-BE49-F238E27FC236}">
                <a16:creationId xmlns:a16="http://schemas.microsoft.com/office/drawing/2014/main" id="{F3B23951-2483-492D-95B2-4997B1976E09}"/>
              </a:ext>
            </a:extLst>
          </p:cNvPr>
          <p:cNvSpPr/>
          <p:nvPr/>
        </p:nvSpPr>
        <p:spPr>
          <a:xfrm>
            <a:off x="6878472" y="1405149"/>
            <a:ext cx="5145206" cy="5279843"/>
          </a:xfrm>
          <a:prstGeom prst="rect">
            <a:avLst/>
          </a:prstGeom>
          <a:solidFill>
            <a:schemeClr val="bg1"/>
          </a:solidFill>
          <a:ln w="1270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white"/>
                </a:solidFill>
                <a:effectLst/>
                <a:uLnTx/>
                <a:uFillTx/>
                <a:latin typeface="Arial"/>
                <a:ea typeface="+mn-ea"/>
                <a:cs typeface="+mn-cs"/>
              </a:rPr>
              <a:t>32</a:t>
            </a:r>
          </a:p>
        </p:txBody>
      </p:sp>
      <p:sp>
        <p:nvSpPr>
          <p:cNvPr id="52" name="TextBox 51">
            <a:extLst>
              <a:ext uri="{FF2B5EF4-FFF2-40B4-BE49-F238E27FC236}">
                <a16:creationId xmlns:a16="http://schemas.microsoft.com/office/drawing/2014/main" id="{DF0D9AA1-68EE-4184-B7A4-257DC682CDF3}"/>
              </a:ext>
            </a:extLst>
          </p:cNvPr>
          <p:cNvSpPr txBox="1"/>
          <p:nvPr/>
        </p:nvSpPr>
        <p:spPr>
          <a:xfrm>
            <a:off x="8073478" y="1526078"/>
            <a:ext cx="3811933" cy="4228850"/>
          </a:xfrm>
          <a:prstGeom prst="rect">
            <a:avLst/>
          </a:prstGeom>
          <a:noFill/>
        </p:spPr>
        <p:txBody>
          <a:bodyPr wrap="square" lIns="0" tIns="45720" rIns="0" bIns="45720" rtlCol="0" anchor="t">
            <a:sp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IN"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t>Gain acceptance that improvement needed</a:t>
            </a:r>
          </a:p>
          <a:p>
            <a:pPr marL="0" marR="0" lvl="0" indent="0" algn="l" defTabSz="914400" rtl="0" eaLnBrk="1" fontAlgn="auto" latinLnBrk="0" hangingPunct="1">
              <a:lnSpc>
                <a:spcPct val="80000"/>
              </a:lnSpc>
              <a:spcBef>
                <a:spcPts val="0"/>
              </a:spcBef>
              <a:spcAft>
                <a:spcPts val="0"/>
              </a:spcAft>
              <a:buClrTx/>
              <a:buSzTx/>
              <a:buFontTx/>
              <a:buNone/>
              <a:tabLst/>
              <a:defRPr/>
            </a:pPr>
            <a:endPar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t>Disrupt comfort with the way things are done</a:t>
            </a:r>
            <a:r>
              <a:rPr kumimoji="0" lang="en-GB" sz="2400" b="1" i="0" u="none" strike="noStrike" kern="1200" cap="none" spc="0" normalizeH="0" baseline="0" noProof="0" dirty="0">
                <a:ln>
                  <a:noFill/>
                </a:ln>
                <a:solidFill>
                  <a:prstClr val="black"/>
                </a:solidFill>
                <a:effectLst/>
                <a:uLnTx/>
                <a:uFillTx/>
                <a:latin typeface="Arial"/>
                <a:ea typeface="Open Sans" panose="020B0606030504020204" pitchFamily="34" charset="0"/>
                <a:cs typeface="Open Sans" panose="020B0606030504020204" pitchFamily="34" charset="0"/>
              </a:rPr>
              <a:t/>
            </a:r>
            <a:br>
              <a:rPr kumimoji="0" lang="en-GB" sz="2400" b="1" i="0" u="none" strike="noStrike" kern="1200" cap="none" spc="0" normalizeH="0" baseline="0" noProof="0" dirty="0">
                <a:ln>
                  <a:noFill/>
                </a:ln>
                <a:solidFill>
                  <a:prstClr val="black"/>
                </a:solidFill>
                <a:effectLst/>
                <a:uLnTx/>
                <a:uFillTx/>
                <a:latin typeface="Arial"/>
                <a:ea typeface="Open Sans" panose="020B0606030504020204" pitchFamily="34" charset="0"/>
                <a:cs typeface="Open Sans" panose="020B0606030504020204" pitchFamily="34" charset="0"/>
              </a:rPr>
            </a:br>
            <a:endPar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t>Apply the evidence about achieving change at scale</a:t>
            </a:r>
            <a:br>
              <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br>
            <a:endPar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t>Inspire followers</a:t>
            </a:r>
            <a:endParaRPr kumimoji="0" lang="en-IN"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80000"/>
              </a:lnSpc>
              <a:spcBef>
                <a:spcPts val="0"/>
              </a:spcBef>
              <a:spcAft>
                <a:spcPts val="0"/>
              </a:spcAft>
              <a:buClrTx/>
              <a:buSzTx/>
              <a:buFontTx/>
              <a:buNone/>
              <a:tabLst/>
              <a:defRPr/>
            </a:pPr>
            <a:endParaRPr kumimoji="0" lang="en-IN"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t>Teach right care – anti-inflammatory therapy, continuous care</a:t>
            </a:r>
            <a:endParaRPr kumimoji="0" lang="en-IN" sz="24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endParaRPr>
          </a:p>
        </p:txBody>
      </p:sp>
      <p:sp>
        <p:nvSpPr>
          <p:cNvPr id="54" name="Freeform 69">
            <a:extLst>
              <a:ext uri="{FF2B5EF4-FFF2-40B4-BE49-F238E27FC236}">
                <a16:creationId xmlns:a16="http://schemas.microsoft.com/office/drawing/2014/main" id="{441E34C2-E076-4CFD-9595-9338A79572E7}"/>
              </a:ext>
            </a:extLst>
          </p:cNvPr>
          <p:cNvSpPr>
            <a:spLocks noEditPoints="1"/>
          </p:cNvSpPr>
          <p:nvPr/>
        </p:nvSpPr>
        <p:spPr bwMode="auto">
          <a:xfrm>
            <a:off x="7567836" y="1249546"/>
            <a:ext cx="438359" cy="438944"/>
          </a:xfrm>
          <a:custGeom>
            <a:avLst/>
            <a:gdLst>
              <a:gd name="T0" fmla="*/ 1494 w 6003"/>
              <a:gd name="T1" fmla="*/ 4774 h 6011"/>
              <a:gd name="T2" fmla="*/ 5194 w 6003"/>
              <a:gd name="T3" fmla="*/ 2199 h 6011"/>
              <a:gd name="T4" fmla="*/ 3807 w 6003"/>
              <a:gd name="T5" fmla="*/ 812 h 6011"/>
              <a:gd name="T6" fmla="*/ 1248 w 6003"/>
              <a:gd name="T7" fmla="*/ 4529 h 6011"/>
              <a:gd name="T8" fmla="*/ 3807 w 6003"/>
              <a:gd name="T9" fmla="*/ 812 h 6011"/>
              <a:gd name="T10" fmla="*/ 4580 w 6003"/>
              <a:gd name="T11" fmla="*/ 350 h 6011"/>
              <a:gd name="T12" fmla="*/ 4390 w 6003"/>
              <a:gd name="T13" fmla="*/ 388 h 6011"/>
              <a:gd name="T14" fmla="*/ 4213 w 6003"/>
              <a:gd name="T15" fmla="*/ 461 h 6011"/>
              <a:gd name="T16" fmla="*/ 4054 w 6003"/>
              <a:gd name="T17" fmla="*/ 569 h 6011"/>
              <a:gd name="T18" fmla="*/ 5491 w 6003"/>
              <a:gd name="T19" fmla="*/ 1873 h 6011"/>
              <a:gd name="T20" fmla="*/ 5583 w 6003"/>
              <a:gd name="T21" fmla="*/ 1705 h 6011"/>
              <a:gd name="T22" fmla="*/ 5638 w 6003"/>
              <a:gd name="T23" fmla="*/ 1522 h 6011"/>
              <a:gd name="T24" fmla="*/ 5658 w 6003"/>
              <a:gd name="T25" fmla="*/ 1326 h 6011"/>
              <a:gd name="T26" fmla="*/ 5639 w 6003"/>
              <a:gd name="T27" fmla="*/ 1132 h 6011"/>
              <a:gd name="T28" fmla="*/ 5585 w 6003"/>
              <a:gd name="T29" fmla="*/ 949 h 6011"/>
              <a:gd name="T30" fmla="*/ 5493 w 6003"/>
              <a:gd name="T31" fmla="*/ 781 h 6011"/>
              <a:gd name="T32" fmla="*/ 5371 w 6003"/>
              <a:gd name="T33" fmla="*/ 633 h 6011"/>
              <a:gd name="T34" fmla="*/ 5221 w 6003"/>
              <a:gd name="T35" fmla="*/ 510 h 6011"/>
              <a:gd name="T36" fmla="*/ 5053 w 6003"/>
              <a:gd name="T37" fmla="*/ 419 h 6011"/>
              <a:gd name="T38" fmla="*/ 4870 w 6003"/>
              <a:gd name="T39" fmla="*/ 364 h 6011"/>
              <a:gd name="T40" fmla="*/ 4677 w 6003"/>
              <a:gd name="T41" fmla="*/ 346 h 6011"/>
              <a:gd name="T42" fmla="*/ 4837 w 6003"/>
              <a:gd name="T43" fmla="*/ 9 h 6011"/>
              <a:gd name="T44" fmla="*/ 5047 w 6003"/>
              <a:gd name="T45" fmla="*/ 53 h 6011"/>
              <a:gd name="T46" fmla="*/ 5250 w 6003"/>
              <a:gd name="T47" fmla="*/ 130 h 6011"/>
              <a:gd name="T48" fmla="*/ 5440 w 6003"/>
              <a:gd name="T49" fmla="*/ 242 h 6011"/>
              <a:gd name="T50" fmla="*/ 5614 w 6003"/>
              <a:gd name="T51" fmla="*/ 390 h 6011"/>
              <a:gd name="T52" fmla="*/ 5764 w 6003"/>
              <a:gd name="T53" fmla="*/ 567 h 6011"/>
              <a:gd name="T54" fmla="*/ 5879 w 6003"/>
              <a:gd name="T55" fmla="*/ 767 h 6011"/>
              <a:gd name="T56" fmla="*/ 5957 w 6003"/>
              <a:gd name="T57" fmla="*/ 981 h 6011"/>
              <a:gd name="T58" fmla="*/ 5997 w 6003"/>
              <a:gd name="T59" fmla="*/ 1209 h 6011"/>
              <a:gd name="T60" fmla="*/ 5997 w 6003"/>
              <a:gd name="T61" fmla="*/ 1443 h 6011"/>
              <a:gd name="T62" fmla="*/ 5957 w 6003"/>
              <a:gd name="T63" fmla="*/ 1672 h 6011"/>
              <a:gd name="T64" fmla="*/ 5879 w 6003"/>
              <a:gd name="T65" fmla="*/ 1888 h 6011"/>
              <a:gd name="T66" fmla="*/ 5764 w 6003"/>
              <a:gd name="T67" fmla="*/ 2087 h 6011"/>
              <a:gd name="T68" fmla="*/ 5614 w 6003"/>
              <a:gd name="T69" fmla="*/ 2265 h 6011"/>
              <a:gd name="T70" fmla="*/ 2152 w 6003"/>
              <a:gd name="T71" fmla="*/ 5727 h 6011"/>
              <a:gd name="T72" fmla="*/ 2090 w 6003"/>
              <a:gd name="T73" fmla="*/ 5753 h 6011"/>
              <a:gd name="T74" fmla="*/ 2022 w 6003"/>
              <a:gd name="T75" fmla="*/ 5753 h 6011"/>
              <a:gd name="T76" fmla="*/ 1960 w 6003"/>
              <a:gd name="T77" fmla="*/ 5725 h 6011"/>
              <a:gd name="T78" fmla="*/ 550 w 6003"/>
              <a:gd name="T79" fmla="*/ 4319 h 6011"/>
              <a:gd name="T80" fmla="*/ 1284 w 6003"/>
              <a:gd name="T81" fmla="*/ 5513 h 6011"/>
              <a:gd name="T82" fmla="*/ 1361 w 6003"/>
              <a:gd name="T83" fmla="*/ 5520 h 6011"/>
              <a:gd name="T84" fmla="*/ 1427 w 6003"/>
              <a:gd name="T85" fmla="*/ 5559 h 6011"/>
              <a:gd name="T86" fmla="*/ 1469 w 6003"/>
              <a:gd name="T87" fmla="*/ 5623 h 6011"/>
              <a:gd name="T88" fmla="*/ 1480 w 6003"/>
              <a:gd name="T89" fmla="*/ 5701 h 6011"/>
              <a:gd name="T90" fmla="*/ 1454 w 6003"/>
              <a:gd name="T91" fmla="*/ 5773 h 6011"/>
              <a:gd name="T92" fmla="*/ 1403 w 6003"/>
              <a:gd name="T93" fmla="*/ 5828 h 6011"/>
              <a:gd name="T94" fmla="*/ 1330 w 6003"/>
              <a:gd name="T95" fmla="*/ 5855 h 6011"/>
              <a:gd name="T96" fmla="*/ 183 w 6003"/>
              <a:gd name="T97" fmla="*/ 6011 h 6011"/>
              <a:gd name="T98" fmla="*/ 137 w 6003"/>
              <a:gd name="T99" fmla="*/ 6007 h 6011"/>
              <a:gd name="T100" fmla="*/ 75 w 6003"/>
              <a:gd name="T101" fmla="*/ 5981 h 6011"/>
              <a:gd name="T102" fmla="*/ 26 w 6003"/>
              <a:gd name="T103" fmla="*/ 5928 h 6011"/>
              <a:gd name="T104" fmla="*/ 0 w 6003"/>
              <a:gd name="T105" fmla="*/ 5855 h 6011"/>
              <a:gd name="T106" fmla="*/ 256 w 6003"/>
              <a:gd name="T107" fmla="*/ 3927 h 6011"/>
              <a:gd name="T108" fmla="*/ 280 w 6003"/>
              <a:gd name="T109" fmla="*/ 3858 h 6011"/>
              <a:gd name="T110" fmla="*/ 3739 w 6003"/>
              <a:gd name="T111" fmla="*/ 390 h 6011"/>
              <a:gd name="T112" fmla="*/ 3913 w 6003"/>
              <a:gd name="T113" fmla="*/ 242 h 6011"/>
              <a:gd name="T114" fmla="*/ 4103 w 6003"/>
              <a:gd name="T115" fmla="*/ 130 h 6011"/>
              <a:gd name="T116" fmla="*/ 4306 w 6003"/>
              <a:gd name="T117" fmla="*/ 53 h 6011"/>
              <a:gd name="T118" fmla="*/ 4516 w 6003"/>
              <a:gd name="T119" fmla="*/ 9 h 6011"/>
              <a:gd name="T120" fmla="*/ 4730 w 6003"/>
              <a:gd name="T121" fmla="*/ 0 h 6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003" h="6011">
                <a:moveTo>
                  <a:pt x="4629" y="1634"/>
                </a:moveTo>
                <a:lnTo>
                  <a:pt x="1494" y="4774"/>
                </a:lnTo>
                <a:lnTo>
                  <a:pt x="2057" y="5337"/>
                </a:lnTo>
                <a:lnTo>
                  <a:pt x="5194" y="2199"/>
                </a:lnTo>
                <a:lnTo>
                  <a:pt x="4629" y="1634"/>
                </a:lnTo>
                <a:close/>
                <a:moveTo>
                  <a:pt x="3807" y="812"/>
                </a:moveTo>
                <a:lnTo>
                  <a:pt x="670" y="3951"/>
                </a:lnTo>
                <a:lnTo>
                  <a:pt x="1248" y="4529"/>
                </a:lnTo>
                <a:lnTo>
                  <a:pt x="4382" y="1388"/>
                </a:lnTo>
                <a:lnTo>
                  <a:pt x="3807" y="812"/>
                </a:lnTo>
                <a:close/>
                <a:moveTo>
                  <a:pt x="4677" y="346"/>
                </a:moveTo>
                <a:lnTo>
                  <a:pt x="4580" y="350"/>
                </a:lnTo>
                <a:lnTo>
                  <a:pt x="4483" y="364"/>
                </a:lnTo>
                <a:lnTo>
                  <a:pt x="4390" y="388"/>
                </a:lnTo>
                <a:lnTo>
                  <a:pt x="4300" y="421"/>
                </a:lnTo>
                <a:lnTo>
                  <a:pt x="4213" y="461"/>
                </a:lnTo>
                <a:lnTo>
                  <a:pt x="4130" y="512"/>
                </a:lnTo>
                <a:lnTo>
                  <a:pt x="4054" y="569"/>
                </a:lnTo>
                <a:lnTo>
                  <a:pt x="5433" y="1952"/>
                </a:lnTo>
                <a:lnTo>
                  <a:pt x="5491" y="1873"/>
                </a:lnTo>
                <a:lnTo>
                  <a:pt x="5541" y="1791"/>
                </a:lnTo>
                <a:lnTo>
                  <a:pt x="5583" y="1705"/>
                </a:lnTo>
                <a:lnTo>
                  <a:pt x="5616" y="1615"/>
                </a:lnTo>
                <a:lnTo>
                  <a:pt x="5638" y="1522"/>
                </a:lnTo>
                <a:lnTo>
                  <a:pt x="5652" y="1425"/>
                </a:lnTo>
                <a:lnTo>
                  <a:pt x="5658" y="1326"/>
                </a:lnTo>
                <a:lnTo>
                  <a:pt x="5652" y="1229"/>
                </a:lnTo>
                <a:lnTo>
                  <a:pt x="5639" y="1132"/>
                </a:lnTo>
                <a:lnTo>
                  <a:pt x="5616" y="1041"/>
                </a:lnTo>
                <a:lnTo>
                  <a:pt x="5585" y="949"/>
                </a:lnTo>
                <a:lnTo>
                  <a:pt x="5543" y="863"/>
                </a:lnTo>
                <a:lnTo>
                  <a:pt x="5493" y="781"/>
                </a:lnTo>
                <a:lnTo>
                  <a:pt x="5437" y="704"/>
                </a:lnTo>
                <a:lnTo>
                  <a:pt x="5371" y="633"/>
                </a:lnTo>
                <a:lnTo>
                  <a:pt x="5298" y="567"/>
                </a:lnTo>
                <a:lnTo>
                  <a:pt x="5221" y="510"/>
                </a:lnTo>
                <a:lnTo>
                  <a:pt x="5139" y="461"/>
                </a:lnTo>
                <a:lnTo>
                  <a:pt x="5053" y="419"/>
                </a:lnTo>
                <a:lnTo>
                  <a:pt x="4963" y="388"/>
                </a:lnTo>
                <a:lnTo>
                  <a:pt x="4870" y="364"/>
                </a:lnTo>
                <a:lnTo>
                  <a:pt x="4775" y="350"/>
                </a:lnTo>
                <a:lnTo>
                  <a:pt x="4677" y="346"/>
                </a:lnTo>
                <a:close/>
                <a:moveTo>
                  <a:pt x="4730" y="0"/>
                </a:moveTo>
                <a:lnTo>
                  <a:pt x="4837" y="9"/>
                </a:lnTo>
                <a:lnTo>
                  <a:pt x="4943" y="28"/>
                </a:lnTo>
                <a:lnTo>
                  <a:pt x="5047" y="53"/>
                </a:lnTo>
                <a:lnTo>
                  <a:pt x="5150" y="88"/>
                </a:lnTo>
                <a:lnTo>
                  <a:pt x="5250" y="130"/>
                </a:lnTo>
                <a:lnTo>
                  <a:pt x="5347" y="181"/>
                </a:lnTo>
                <a:lnTo>
                  <a:pt x="5440" y="242"/>
                </a:lnTo>
                <a:lnTo>
                  <a:pt x="5530" y="311"/>
                </a:lnTo>
                <a:lnTo>
                  <a:pt x="5614" y="390"/>
                </a:lnTo>
                <a:lnTo>
                  <a:pt x="5694" y="476"/>
                </a:lnTo>
                <a:lnTo>
                  <a:pt x="5764" y="567"/>
                </a:lnTo>
                <a:lnTo>
                  <a:pt x="5826" y="664"/>
                </a:lnTo>
                <a:lnTo>
                  <a:pt x="5879" y="767"/>
                </a:lnTo>
                <a:lnTo>
                  <a:pt x="5922" y="873"/>
                </a:lnTo>
                <a:lnTo>
                  <a:pt x="5957" y="981"/>
                </a:lnTo>
                <a:lnTo>
                  <a:pt x="5983" y="1094"/>
                </a:lnTo>
                <a:lnTo>
                  <a:pt x="5997" y="1209"/>
                </a:lnTo>
                <a:lnTo>
                  <a:pt x="6003" y="1326"/>
                </a:lnTo>
                <a:lnTo>
                  <a:pt x="5997" y="1443"/>
                </a:lnTo>
                <a:lnTo>
                  <a:pt x="5983" y="1559"/>
                </a:lnTo>
                <a:lnTo>
                  <a:pt x="5957" y="1672"/>
                </a:lnTo>
                <a:lnTo>
                  <a:pt x="5922" y="1782"/>
                </a:lnTo>
                <a:lnTo>
                  <a:pt x="5879" y="1888"/>
                </a:lnTo>
                <a:lnTo>
                  <a:pt x="5826" y="1990"/>
                </a:lnTo>
                <a:lnTo>
                  <a:pt x="5764" y="2087"/>
                </a:lnTo>
                <a:lnTo>
                  <a:pt x="5694" y="2179"/>
                </a:lnTo>
                <a:lnTo>
                  <a:pt x="5614" y="2265"/>
                </a:lnTo>
                <a:lnTo>
                  <a:pt x="2178" y="5705"/>
                </a:lnTo>
                <a:lnTo>
                  <a:pt x="2152" y="5727"/>
                </a:lnTo>
                <a:lnTo>
                  <a:pt x="2123" y="5743"/>
                </a:lnTo>
                <a:lnTo>
                  <a:pt x="2090" y="5753"/>
                </a:lnTo>
                <a:lnTo>
                  <a:pt x="2057" y="5756"/>
                </a:lnTo>
                <a:lnTo>
                  <a:pt x="2022" y="5753"/>
                </a:lnTo>
                <a:lnTo>
                  <a:pt x="1991" y="5742"/>
                </a:lnTo>
                <a:lnTo>
                  <a:pt x="1960" y="5725"/>
                </a:lnTo>
                <a:lnTo>
                  <a:pt x="1935" y="5705"/>
                </a:lnTo>
                <a:lnTo>
                  <a:pt x="550" y="4319"/>
                </a:lnTo>
                <a:lnTo>
                  <a:pt x="373" y="5636"/>
                </a:lnTo>
                <a:lnTo>
                  <a:pt x="1284" y="5513"/>
                </a:lnTo>
                <a:lnTo>
                  <a:pt x="1324" y="5511"/>
                </a:lnTo>
                <a:lnTo>
                  <a:pt x="1361" y="5520"/>
                </a:lnTo>
                <a:lnTo>
                  <a:pt x="1396" y="5535"/>
                </a:lnTo>
                <a:lnTo>
                  <a:pt x="1427" y="5559"/>
                </a:lnTo>
                <a:lnTo>
                  <a:pt x="1450" y="5588"/>
                </a:lnTo>
                <a:lnTo>
                  <a:pt x="1469" y="5623"/>
                </a:lnTo>
                <a:lnTo>
                  <a:pt x="1478" y="5661"/>
                </a:lnTo>
                <a:lnTo>
                  <a:pt x="1480" y="5701"/>
                </a:lnTo>
                <a:lnTo>
                  <a:pt x="1471" y="5738"/>
                </a:lnTo>
                <a:lnTo>
                  <a:pt x="1454" y="5773"/>
                </a:lnTo>
                <a:lnTo>
                  <a:pt x="1432" y="5804"/>
                </a:lnTo>
                <a:lnTo>
                  <a:pt x="1403" y="5828"/>
                </a:lnTo>
                <a:lnTo>
                  <a:pt x="1368" y="5846"/>
                </a:lnTo>
                <a:lnTo>
                  <a:pt x="1330" y="5855"/>
                </a:lnTo>
                <a:lnTo>
                  <a:pt x="194" y="6009"/>
                </a:lnTo>
                <a:lnTo>
                  <a:pt x="183" y="6011"/>
                </a:lnTo>
                <a:lnTo>
                  <a:pt x="170" y="6011"/>
                </a:lnTo>
                <a:lnTo>
                  <a:pt x="137" y="6007"/>
                </a:lnTo>
                <a:lnTo>
                  <a:pt x="106" y="5998"/>
                </a:lnTo>
                <a:lnTo>
                  <a:pt x="75" y="5981"/>
                </a:lnTo>
                <a:lnTo>
                  <a:pt x="49" y="5959"/>
                </a:lnTo>
                <a:lnTo>
                  <a:pt x="26" y="5928"/>
                </a:lnTo>
                <a:lnTo>
                  <a:pt x="7" y="5893"/>
                </a:lnTo>
                <a:lnTo>
                  <a:pt x="0" y="5855"/>
                </a:lnTo>
                <a:lnTo>
                  <a:pt x="0" y="5815"/>
                </a:lnTo>
                <a:lnTo>
                  <a:pt x="256" y="3927"/>
                </a:lnTo>
                <a:lnTo>
                  <a:pt x="265" y="3891"/>
                </a:lnTo>
                <a:lnTo>
                  <a:pt x="280" y="3858"/>
                </a:lnTo>
                <a:lnTo>
                  <a:pt x="303" y="3828"/>
                </a:lnTo>
                <a:lnTo>
                  <a:pt x="3739" y="390"/>
                </a:lnTo>
                <a:lnTo>
                  <a:pt x="3823" y="311"/>
                </a:lnTo>
                <a:lnTo>
                  <a:pt x="3913" y="242"/>
                </a:lnTo>
                <a:lnTo>
                  <a:pt x="4006" y="181"/>
                </a:lnTo>
                <a:lnTo>
                  <a:pt x="4103" y="130"/>
                </a:lnTo>
                <a:lnTo>
                  <a:pt x="4203" y="88"/>
                </a:lnTo>
                <a:lnTo>
                  <a:pt x="4306" y="53"/>
                </a:lnTo>
                <a:lnTo>
                  <a:pt x="4410" y="28"/>
                </a:lnTo>
                <a:lnTo>
                  <a:pt x="4516" y="9"/>
                </a:lnTo>
                <a:lnTo>
                  <a:pt x="4624" y="0"/>
                </a:lnTo>
                <a:lnTo>
                  <a:pt x="473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srgbClr val="299D37"/>
              </a:solidFill>
              <a:effectLst/>
              <a:uLnTx/>
              <a:uFillTx/>
              <a:latin typeface="Arial"/>
              <a:ea typeface="+mn-ea"/>
              <a:cs typeface="+mn-cs"/>
            </a:endParaRPr>
          </a:p>
        </p:txBody>
      </p:sp>
      <p:sp>
        <p:nvSpPr>
          <p:cNvPr id="55" name="Rectangle 54">
            <a:extLst>
              <a:ext uri="{FF2B5EF4-FFF2-40B4-BE49-F238E27FC236}">
                <a16:creationId xmlns:a16="http://schemas.microsoft.com/office/drawing/2014/main" id="{C7BE6169-0C1B-42C0-8451-832E6B817EC9}"/>
              </a:ext>
            </a:extLst>
          </p:cNvPr>
          <p:cNvSpPr/>
          <p:nvPr/>
        </p:nvSpPr>
        <p:spPr>
          <a:xfrm>
            <a:off x="7321971" y="1579614"/>
            <a:ext cx="262033" cy="344398"/>
          </a:xfrm>
          <a:prstGeom prst="rect">
            <a:avLst/>
          </a:prstGeom>
          <a:noFill/>
          <a:ln w="19050">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1</a:t>
            </a:r>
          </a:p>
        </p:txBody>
      </p:sp>
      <p:sp>
        <p:nvSpPr>
          <p:cNvPr id="56" name="Rectangle 55">
            <a:extLst>
              <a:ext uri="{FF2B5EF4-FFF2-40B4-BE49-F238E27FC236}">
                <a16:creationId xmlns:a16="http://schemas.microsoft.com/office/drawing/2014/main" id="{A454A8A3-1F49-40EA-BD10-24B2CB03A61D}"/>
              </a:ext>
            </a:extLst>
          </p:cNvPr>
          <p:cNvSpPr/>
          <p:nvPr/>
        </p:nvSpPr>
        <p:spPr>
          <a:xfrm>
            <a:off x="7334363" y="2466050"/>
            <a:ext cx="289292" cy="344398"/>
          </a:xfrm>
          <a:prstGeom prst="rect">
            <a:avLst/>
          </a:prstGeom>
          <a:noFill/>
          <a:ln w="19050">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2</a:t>
            </a:r>
          </a:p>
        </p:txBody>
      </p:sp>
      <p:sp>
        <p:nvSpPr>
          <p:cNvPr id="57" name="Rectangle 56">
            <a:extLst>
              <a:ext uri="{FF2B5EF4-FFF2-40B4-BE49-F238E27FC236}">
                <a16:creationId xmlns:a16="http://schemas.microsoft.com/office/drawing/2014/main" id="{6E976F8E-14D9-4079-94E6-4CEA968C7106}"/>
              </a:ext>
            </a:extLst>
          </p:cNvPr>
          <p:cNvSpPr/>
          <p:nvPr/>
        </p:nvSpPr>
        <p:spPr>
          <a:xfrm>
            <a:off x="7321972" y="3397600"/>
            <a:ext cx="289292" cy="344398"/>
          </a:xfrm>
          <a:prstGeom prst="rect">
            <a:avLst/>
          </a:prstGeom>
          <a:noFill/>
          <a:ln w="19050">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3</a:t>
            </a:r>
          </a:p>
        </p:txBody>
      </p:sp>
      <p:sp>
        <p:nvSpPr>
          <p:cNvPr id="46" name="Rectangle 45">
            <a:extLst>
              <a:ext uri="{FF2B5EF4-FFF2-40B4-BE49-F238E27FC236}">
                <a16:creationId xmlns:a16="http://schemas.microsoft.com/office/drawing/2014/main" id="{920B4FBC-C54D-5540-9B75-3816D443B8D3}"/>
              </a:ext>
            </a:extLst>
          </p:cNvPr>
          <p:cNvSpPr/>
          <p:nvPr/>
        </p:nvSpPr>
        <p:spPr>
          <a:xfrm>
            <a:off x="7346718" y="4201306"/>
            <a:ext cx="289292" cy="344398"/>
          </a:xfrm>
          <a:prstGeom prst="rect">
            <a:avLst/>
          </a:prstGeom>
          <a:noFill/>
          <a:ln w="19050">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4</a:t>
            </a:r>
          </a:p>
        </p:txBody>
      </p:sp>
      <p:sp>
        <p:nvSpPr>
          <p:cNvPr id="49" name="Rectangle 48">
            <a:extLst>
              <a:ext uri="{FF2B5EF4-FFF2-40B4-BE49-F238E27FC236}">
                <a16:creationId xmlns:a16="http://schemas.microsoft.com/office/drawing/2014/main" id="{B8438CC2-A826-934E-907F-CFB9A3D6EFB3}"/>
              </a:ext>
            </a:extLst>
          </p:cNvPr>
          <p:cNvSpPr/>
          <p:nvPr/>
        </p:nvSpPr>
        <p:spPr>
          <a:xfrm>
            <a:off x="7346718" y="4832813"/>
            <a:ext cx="289292" cy="344398"/>
          </a:xfrm>
          <a:prstGeom prst="rect">
            <a:avLst/>
          </a:prstGeom>
          <a:noFill/>
          <a:ln w="19050">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5</a:t>
            </a:r>
          </a:p>
        </p:txBody>
      </p:sp>
    </p:spTree>
    <p:extLst>
      <p:ext uri="{BB962C8B-B14F-4D97-AF65-F5344CB8AC3E}">
        <p14:creationId xmlns:p14="http://schemas.microsoft.com/office/powerpoint/2010/main" val="3584100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EAA30-3ABC-4732-BE3E-ED95D1A529C7}"/>
              </a:ext>
            </a:extLst>
          </p:cNvPr>
          <p:cNvSpPr>
            <a:spLocks noGrp="1"/>
          </p:cNvSpPr>
          <p:nvPr>
            <p:ph type="title"/>
          </p:nvPr>
        </p:nvSpPr>
        <p:spPr>
          <a:xfrm>
            <a:off x="609600" y="1004081"/>
            <a:ext cx="9390077" cy="900125"/>
          </a:xfrm>
        </p:spPr>
        <p:txBody>
          <a:bodyPr/>
          <a:lstStyle/>
          <a:p>
            <a:pPr>
              <a:lnSpc>
                <a:spcPct val="100000"/>
              </a:lnSpc>
            </a:pPr>
            <a:r>
              <a:rPr lang="en-IN" sz="4000" dirty="0">
                <a:solidFill>
                  <a:schemeClr val="accent1">
                    <a:lumMod val="75000"/>
                  </a:schemeClr>
                </a:solidFill>
                <a:ea typeface="Open Sans" panose="020B0606030504020204" pitchFamily="34" charset="0"/>
                <a:cs typeface="Open Sans" panose="020B0606030504020204" pitchFamily="34" charset="0"/>
              </a:rPr>
              <a:t>1. </a:t>
            </a:r>
            <a:r>
              <a:rPr lang="en-IN" sz="3200" dirty="0">
                <a:solidFill>
                  <a:schemeClr val="accent1">
                    <a:lumMod val="75000"/>
                  </a:schemeClr>
                </a:solidFill>
                <a:ea typeface="Open Sans" panose="020B0606030504020204" pitchFamily="34" charset="0"/>
                <a:cs typeface="Open Sans" panose="020B0606030504020204" pitchFamily="34" charset="0"/>
              </a:rPr>
              <a:t>Gain acceptance that improvement needed</a:t>
            </a:r>
            <a:r>
              <a:rPr lang="en-IN" sz="4000" dirty="0">
                <a:solidFill>
                  <a:schemeClr val="accent1">
                    <a:lumMod val="75000"/>
                  </a:schemeClr>
                </a:solidFill>
                <a:ea typeface="Open Sans" panose="020B0606030504020204" pitchFamily="34" charset="0"/>
                <a:cs typeface="Open Sans" panose="020B0606030504020204" pitchFamily="34" charset="0"/>
              </a:rPr>
              <a:t/>
            </a:r>
            <a:br>
              <a:rPr lang="en-IN" sz="4000" dirty="0">
                <a:solidFill>
                  <a:schemeClr val="accent1">
                    <a:lumMod val="75000"/>
                  </a:schemeClr>
                </a:solidFill>
                <a:ea typeface="Open Sans" panose="020B0606030504020204" pitchFamily="34" charset="0"/>
                <a:cs typeface="Open Sans" panose="020B0606030504020204" pitchFamily="34" charset="0"/>
              </a:rPr>
            </a:br>
            <a:r>
              <a:rPr lang="en-IN" sz="4000" dirty="0">
                <a:solidFill>
                  <a:schemeClr val="accent1">
                    <a:lumMod val="75000"/>
                  </a:schemeClr>
                </a:solidFill>
                <a:ea typeface="Open Sans" panose="020B0606030504020204" pitchFamily="34" charset="0"/>
                <a:cs typeface="Open Sans" panose="020B0606030504020204" pitchFamily="34" charset="0"/>
              </a:rPr>
              <a:t/>
            </a:r>
            <a:br>
              <a:rPr lang="en-IN" sz="4000" dirty="0">
                <a:solidFill>
                  <a:schemeClr val="accent1">
                    <a:lumMod val="75000"/>
                  </a:schemeClr>
                </a:solidFill>
                <a:ea typeface="Open Sans" panose="020B0606030504020204" pitchFamily="34" charset="0"/>
                <a:cs typeface="Open Sans" panose="020B0606030504020204" pitchFamily="34" charset="0"/>
              </a:rPr>
            </a:br>
            <a:r>
              <a:rPr lang="en-GB" dirty="0"/>
              <a:t/>
            </a:r>
            <a:br>
              <a:rPr lang="en-GB" dirty="0"/>
            </a:br>
            <a:endParaRPr lang="en-GB" dirty="0"/>
          </a:p>
        </p:txBody>
      </p:sp>
      <p:sp>
        <p:nvSpPr>
          <p:cNvPr id="3" name="Content Placeholder 2">
            <a:extLst>
              <a:ext uri="{FF2B5EF4-FFF2-40B4-BE49-F238E27FC236}">
                <a16:creationId xmlns:a16="http://schemas.microsoft.com/office/drawing/2014/main" id="{8EC1F4AA-208E-1046-9D2B-175A613F7813}"/>
              </a:ext>
            </a:extLst>
          </p:cNvPr>
          <p:cNvSpPr>
            <a:spLocks noGrp="1"/>
          </p:cNvSpPr>
          <p:nvPr>
            <p:ph idx="1"/>
          </p:nvPr>
        </p:nvSpPr>
        <p:spPr/>
        <p:txBody>
          <a:bodyPr/>
          <a:lstStyle/>
          <a:p>
            <a:endParaRPr lang="en-US"/>
          </a:p>
        </p:txBody>
      </p:sp>
      <p:sp>
        <p:nvSpPr>
          <p:cNvPr id="4" name="Rounded Rectangular Callout 5">
            <a:extLst>
              <a:ext uri="{FF2B5EF4-FFF2-40B4-BE49-F238E27FC236}">
                <a16:creationId xmlns:a16="http://schemas.microsoft.com/office/drawing/2014/main" id="{6317830E-D4BF-4D77-B16D-1386A74685D0}"/>
              </a:ext>
            </a:extLst>
          </p:cNvPr>
          <p:cNvSpPr/>
          <p:nvPr/>
        </p:nvSpPr>
        <p:spPr>
          <a:xfrm>
            <a:off x="317384" y="1671980"/>
            <a:ext cx="11488712" cy="4961656"/>
          </a:xfrm>
          <a:prstGeom prst="wedgeRoundRectCallout">
            <a:avLst>
              <a:gd name="adj1" fmla="val -54116"/>
              <a:gd name="adj2" fmla="val 49741"/>
              <a:gd name="adj3" fmla="val 16667"/>
            </a:avLst>
          </a:prstGeom>
          <a:solidFill>
            <a:srgbClr val="006F44"/>
          </a:solidFill>
        </p:spPr>
        <p:style>
          <a:lnRef idx="2">
            <a:schemeClr val="accent1">
              <a:shade val="50000"/>
            </a:schemeClr>
          </a:lnRef>
          <a:fillRef idx="1">
            <a:schemeClr val="accent1"/>
          </a:fillRef>
          <a:effectRef idx="0">
            <a:schemeClr val="accent1"/>
          </a:effectRef>
          <a:fontRef idx="minor">
            <a:schemeClr val="lt1"/>
          </a:fontRef>
        </p:style>
        <p:txBody>
          <a:bodyPr lIns="192000" rIns="192000" rtlCol="0" anchor="ctr"/>
          <a:lstStyle/>
          <a:p>
            <a:pPr marL="0" marR="0" lvl="0" indent="0" algn="l" defTabSz="457189"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Arial"/>
                <a:ea typeface="+mn-ea"/>
                <a:cs typeface="+mn-cs"/>
              </a:rPr>
              <a:t>“With the focus firmly on </a:t>
            </a:r>
            <a:r>
              <a:rPr kumimoji="0" lang="en-GB" sz="2400" b="0" i="0" u="none" strike="noStrike" kern="1200" cap="none" spc="0" normalizeH="0" baseline="0" noProof="0" dirty="0">
                <a:ln>
                  <a:noFill/>
                </a:ln>
                <a:solidFill>
                  <a:srgbClr val="FFFF00"/>
                </a:solidFill>
                <a:effectLst/>
                <a:uLnTx/>
                <a:uFillTx/>
                <a:latin typeface="Arial"/>
                <a:ea typeface="+mn-ea"/>
                <a:cs typeface="+mn-cs"/>
              </a:rPr>
              <a:t>universal health coverage as a central part to the UN Sustainable Development Goals,</a:t>
            </a:r>
            <a:r>
              <a:rPr kumimoji="0" lang="en-GB" sz="2400" b="0" i="0" u="none" strike="noStrike" kern="1200" cap="none" spc="0" normalizeH="0" baseline="0" noProof="0" dirty="0">
                <a:ln>
                  <a:noFill/>
                </a:ln>
                <a:solidFill>
                  <a:prstClr val="white"/>
                </a:solidFill>
                <a:effectLst/>
                <a:uLnTx/>
                <a:uFillTx/>
                <a:latin typeface="Arial"/>
                <a:ea typeface="+mn-ea"/>
                <a:cs typeface="+mn-cs"/>
              </a:rPr>
              <a:t> there is an opportunity to examine how to achieve optimum access to, and delivery of, health care and services.</a:t>
            </a:r>
          </a:p>
          <a:p>
            <a:pPr marL="0" marR="0" lvl="0" indent="0" algn="l" defTabSz="457189"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a:ea typeface="+mn-ea"/>
              <a:cs typeface="+mn-cs"/>
            </a:endParaRPr>
          </a:p>
          <a:p>
            <a:pPr marL="0" marR="0" lvl="0" indent="0" algn="l" defTabSz="457189"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FF00"/>
                </a:solidFill>
                <a:effectLst/>
                <a:uLnTx/>
                <a:uFillTx/>
                <a:latin typeface="Arial"/>
                <a:ea typeface="+mn-ea"/>
                <a:cs typeface="+mn-cs"/>
              </a:rPr>
              <a:t>Underuse and overuse </a:t>
            </a:r>
            <a:r>
              <a:rPr kumimoji="0" lang="en-GB" sz="2400" b="0" i="0" u="none" strike="noStrike" kern="1200" cap="none" spc="0" normalizeH="0" baseline="0" noProof="0" dirty="0">
                <a:ln>
                  <a:noFill/>
                </a:ln>
                <a:solidFill>
                  <a:prstClr val="white"/>
                </a:solidFill>
                <a:effectLst/>
                <a:uLnTx/>
                <a:uFillTx/>
                <a:latin typeface="Arial"/>
                <a:ea typeface="+mn-ea"/>
                <a:cs typeface="+mn-cs"/>
              </a:rPr>
              <a:t>of medical and health services exist side-by-side with </a:t>
            </a:r>
            <a:r>
              <a:rPr kumimoji="0" lang="en-GB" sz="2400" b="0" i="0" u="none" strike="noStrike" kern="1200" cap="none" spc="0" normalizeH="0" baseline="0" noProof="0" dirty="0">
                <a:ln>
                  <a:noFill/>
                </a:ln>
                <a:solidFill>
                  <a:srgbClr val="FFFF00"/>
                </a:solidFill>
                <a:effectLst/>
                <a:uLnTx/>
                <a:uFillTx/>
                <a:latin typeface="Arial"/>
                <a:ea typeface="+mn-ea"/>
                <a:cs typeface="+mn-cs"/>
              </a:rPr>
              <a:t>poor outcomes </a:t>
            </a:r>
            <a:r>
              <a:rPr kumimoji="0" lang="en-GB" sz="2400" b="0" i="0" u="none" strike="noStrike" kern="1200" cap="none" spc="0" normalizeH="0" baseline="0" noProof="0" dirty="0">
                <a:ln>
                  <a:noFill/>
                </a:ln>
                <a:solidFill>
                  <a:prstClr val="white"/>
                </a:solidFill>
                <a:effectLst/>
                <a:uLnTx/>
                <a:uFillTx/>
                <a:latin typeface="Arial"/>
                <a:ea typeface="+mn-ea"/>
                <a:cs typeface="+mn-cs"/>
              </a:rPr>
              <a:t>for health and wellbeing. </a:t>
            </a:r>
            <a:br>
              <a:rPr kumimoji="0" lang="en-GB" sz="2400" b="0" i="0" u="none" strike="noStrike" kern="1200" cap="none" spc="0" normalizeH="0" baseline="0" noProof="0" dirty="0">
                <a:ln>
                  <a:noFill/>
                </a:ln>
                <a:solidFill>
                  <a:prstClr val="white"/>
                </a:solidFill>
                <a:effectLst/>
                <a:uLnTx/>
                <a:uFillTx/>
                <a:latin typeface="Arial"/>
                <a:ea typeface="+mn-ea"/>
                <a:cs typeface="+mn-cs"/>
              </a:rPr>
            </a:br>
            <a:r>
              <a:rPr kumimoji="0" lang="en-GB" sz="2400" b="0" i="0" u="none" strike="noStrike" kern="1200" cap="none" spc="0" normalizeH="0" baseline="0" noProof="0" dirty="0">
                <a:ln>
                  <a:noFill/>
                </a:ln>
                <a:solidFill>
                  <a:prstClr val="white"/>
                </a:solidFill>
                <a:effectLst/>
                <a:uLnTx/>
                <a:uFillTx/>
                <a:latin typeface="Arial"/>
                <a:ea typeface="+mn-ea"/>
                <a:cs typeface="+mn-cs"/>
              </a:rPr>
              <a:t/>
            </a:r>
            <a:br>
              <a:rPr kumimoji="0" lang="en-GB" sz="2400" b="0" i="0" u="none" strike="noStrike" kern="1200" cap="none" spc="0" normalizeH="0" baseline="0" noProof="0" dirty="0">
                <a:ln>
                  <a:noFill/>
                </a:ln>
                <a:solidFill>
                  <a:prstClr val="white"/>
                </a:solidFill>
                <a:effectLst/>
                <a:uLnTx/>
                <a:uFillTx/>
                <a:latin typeface="Arial"/>
                <a:ea typeface="+mn-ea"/>
                <a:cs typeface="+mn-cs"/>
              </a:rPr>
            </a:br>
            <a:r>
              <a:rPr kumimoji="0" lang="en-GB" sz="2400" b="0" i="0" u="none" strike="noStrike" kern="1200" cap="none" spc="0" normalizeH="0" baseline="0" noProof="0" dirty="0">
                <a:ln>
                  <a:noFill/>
                </a:ln>
                <a:solidFill>
                  <a:prstClr val="white"/>
                </a:solidFill>
                <a:effectLst/>
                <a:uLnTx/>
                <a:uFillTx/>
                <a:latin typeface="Arial"/>
                <a:ea typeface="+mn-ea"/>
                <a:cs typeface="+mn-cs"/>
              </a:rPr>
              <a:t>This Series </a:t>
            </a:r>
            <a:r>
              <a:rPr kumimoji="0" lang="mr-IN" sz="2400" b="0" i="0" u="none" strike="noStrike" kern="1200" cap="none" spc="0" normalizeH="0" baseline="0" noProof="0" dirty="0">
                <a:ln>
                  <a:noFill/>
                </a:ln>
                <a:solidFill>
                  <a:prstClr val="white"/>
                </a:solidFill>
                <a:effectLst/>
                <a:uLnTx/>
                <a:uFillTx/>
                <a:latin typeface="Arial"/>
                <a:ea typeface="+mn-ea"/>
                <a:cs typeface="Mangal" panose="02040503050203030202" pitchFamily="18" charset="0"/>
              </a:rPr>
              <a:t>…</a:t>
            </a:r>
            <a:r>
              <a:rPr kumimoji="0" lang="en-GB" sz="2400" b="0" i="0" u="none" strike="noStrike" kern="1200" cap="none" spc="0" normalizeH="0" baseline="0" noProof="0" dirty="0">
                <a:ln>
                  <a:noFill/>
                </a:ln>
                <a:solidFill>
                  <a:prstClr val="white"/>
                </a:solidFill>
                <a:effectLst/>
                <a:uLnTx/>
                <a:uFillTx/>
                <a:latin typeface="Arial"/>
                <a:ea typeface="+mn-ea"/>
                <a:cs typeface="+mn-cs"/>
              </a:rPr>
              <a:t>.provides a framework to begin to address overuse and underuse together to achieve the right care for health and wellbeing… </a:t>
            </a:r>
            <a:r>
              <a:rPr kumimoji="0" lang="en-GB" sz="2400" b="0" i="0" u="none" strike="noStrike" kern="1200" cap="none" spc="0" normalizeH="0" baseline="0" noProof="0" dirty="0">
                <a:ln>
                  <a:noFill/>
                </a:ln>
                <a:solidFill>
                  <a:srgbClr val="FFFF00"/>
                </a:solidFill>
                <a:effectLst/>
                <a:uLnTx/>
                <a:uFillTx/>
                <a:latin typeface="Arial"/>
                <a:ea typeface="+mn-ea"/>
                <a:cs typeface="+mn-cs"/>
              </a:rPr>
              <a:t>achieving the right care is both an urgent task and an enormous opportunity</a:t>
            </a:r>
            <a:r>
              <a:rPr kumimoji="0" lang="en-GB" sz="2400" b="0" i="0" u="none" strike="noStrike" kern="1200" cap="none" spc="0" normalizeH="0" baseline="0" noProof="0" dirty="0">
                <a:ln>
                  <a:noFill/>
                </a:ln>
                <a:solidFill>
                  <a:prstClr val="white"/>
                </a:solidFill>
                <a:effectLst/>
                <a:uLnTx/>
                <a:uFillTx/>
                <a:latin typeface="Arial"/>
                <a:ea typeface="+mn-ea"/>
                <a:cs typeface="+mn-cs"/>
              </a:rPr>
              <a:t>.”</a:t>
            </a:r>
          </a:p>
        </p:txBody>
      </p:sp>
      <p:sp>
        <p:nvSpPr>
          <p:cNvPr id="9" name="Title 1">
            <a:extLst>
              <a:ext uri="{FF2B5EF4-FFF2-40B4-BE49-F238E27FC236}">
                <a16:creationId xmlns:a16="http://schemas.microsoft.com/office/drawing/2014/main" id="{872C1D45-E882-4407-A710-239B9F711FF4}"/>
              </a:ext>
            </a:extLst>
          </p:cNvPr>
          <p:cNvSpPr txBox="1">
            <a:spLocks/>
          </p:cNvSpPr>
          <p:nvPr/>
        </p:nvSpPr>
        <p:spPr>
          <a:xfrm>
            <a:off x="609600" y="932304"/>
            <a:ext cx="5663729" cy="900125"/>
          </a:xfrm>
          <a:prstGeom prst="rect">
            <a:avLst/>
          </a:prstGeom>
        </p:spPr>
        <p:txBody>
          <a:bodyPr vert="horz" lIns="91440" tIns="45720" rIns="91440" bIns="45720" rtlCol="0" anchor="ctr">
            <a:noAutofit/>
          </a:bodyPr>
          <a:lstStyle>
            <a:lvl1pPr algn="l" defTabSz="342900" rtl="0" eaLnBrk="1" latinLnBrk="0" hangingPunct="1">
              <a:lnSpc>
                <a:spcPts val="2850"/>
              </a:lnSpc>
              <a:spcBef>
                <a:spcPct val="0"/>
              </a:spcBef>
              <a:buNone/>
              <a:defRPr sz="2700" b="1" i="0" kern="1200" spc="-75">
                <a:solidFill>
                  <a:schemeClr val="accent1"/>
                </a:solidFill>
                <a:latin typeface="+mj-lt"/>
                <a:ea typeface="+mj-ea"/>
                <a:cs typeface="Helvetica"/>
              </a:defRPr>
            </a:lvl1pPr>
          </a:lstStyle>
          <a:p>
            <a:pPr marL="0" marR="0" lvl="0" indent="0" algn="l" defTabSz="342891" rtl="0" eaLnBrk="1" fontAlgn="auto" latinLnBrk="0" hangingPunct="1">
              <a:lnSpc>
                <a:spcPts val="2851"/>
              </a:lnSpc>
              <a:spcBef>
                <a:spcPct val="0"/>
              </a:spcBef>
              <a:spcAft>
                <a:spcPts val="0"/>
              </a:spcAft>
              <a:buClrTx/>
              <a:buSzTx/>
              <a:buFontTx/>
              <a:buNone/>
              <a:tabLst/>
              <a:defRPr/>
            </a:pPr>
            <a:r>
              <a:rPr kumimoji="0" lang="en-GB" sz="2400" b="1" i="0" u="none" strike="noStrike" kern="1200" cap="none" spc="-75" normalizeH="0" baseline="0" noProof="0" dirty="0">
                <a:ln>
                  <a:noFill/>
                </a:ln>
                <a:solidFill>
                  <a:srgbClr val="299D37"/>
                </a:solidFill>
                <a:effectLst/>
                <a:uLnTx/>
                <a:uFillTx/>
                <a:latin typeface="Arial"/>
                <a:ea typeface="+mj-ea"/>
              </a:rPr>
              <a:t>Right Care. Lancet Series 2017</a:t>
            </a:r>
          </a:p>
        </p:txBody>
      </p:sp>
    </p:spTree>
    <p:extLst>
      <p:ext uri="{BB962C8B-B14F-4D97-AF65-F5344CB8AC3E}">
        <p14:creationId xmlns:p14="http://schemas.microsoft.com/office/powerpoint/2010/main" val="2036556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5C42D-47E4-4FF5-8EEF-00DE25C108B0}"/>
              </a:ext>
            </a:extLst>
          </p:cNvPr>
          <p:cNvSpPr>
            <a:spLocks noGrp="1"/>
          </p:cNvSpPr>
          <p:nvPr>
            <p:ph type="title"/>
          </p:nvPr>
        </p:nvSpPr>
        <p:spPr>
          <a:xfrm>
            <a:off x="609603" y="160335"/>
            <a:ext cx="8119869" cy="1143000"/>
          </a:xfrm>
        </p:spPr>
        <p:txBody>
          <a:bodyPr/>
          <a:lstStyle/>
          <a:p>
            <a:r>
              <a:rPr lang="en-US" sz="3200" dirty="0">
                <a:solidFill>
                  <a:schemeClr val="accent1">
                    <a:lumMod val="75000"/>
                  </a:schemeClr>
                </a:solidFill>
                <a:ea typeface="Open Sans" panose="020B0606030504020204" pitchFamily="34" charset="0"/>
                <a:cs typeface="Open Sans" panose="020B0606030504020204" pitchFamily="34" charset="0"/>
              </a:rPr>
              <a:t>Richard Horton, the Lancet 2017</a:t>
            </a:r>
            <a:endParaRPr lang="en-GB" sz="3200" dirty="0">
              <a:solidFill>
                <a:schemeClr val="accent1">
                  <a:lumMod val="75000"/>
                </a:schemeClr>
              </a:solidFill>
              <a:ea typeface="Open Sans" panose="020B0606030504020204" pitchFamily="34" charset="0"/>
              <a:cs typeface="Open Sans" panose="020B0606030504020204" pitchFamily="34" charset="0"/>
            </a:endParaRPr>
          </a:p>
        </p:txBody>
      </p:sp>
      <p:sp>
        <p:nvSpPr>
          <p:cNvPr id="5" name="TextBox 4">
            <a:extLst>
              <a:ext uri="{FF2B5EF4-FFF2-40B4-BE49-F238E27FC236}">
                <a16:creationId xmlns:a16="http://schemas.microsoft.com/office/drawing/2014/main" id="{68EB6D92-759B-4828-8512-8CF1791AAB9E}"/>
              </a:ext>
            </a:extLst>
          </p:cNvPr>
          <p:cNvSpPr txBox="1"/>
          <p:nvPr/>
        </p:nvSpPr>
        <p:spPr>
          <a:xfrm>
            <a:off x="1755648" y="1393015"/>
            <a:ext cx="8071104" cy="9238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1" b="0" i="0" u="none" strike="noStrike" kern="1200" cap="none" spc="0" normalizeH="0" baseline="0" noProof="0" dirty="0">
                <a:ln>
                  <a:noFill/>
                </a:ln>
                <a:solidFill>
                  <a:srgbClr val="FFFFFF"/>
                </a:solidFill>
                <a:effectLst/>
                <a:uLnTx/>
                <a:uFillTx/>
                <a:latin typeface="Arial"/>
                <a:ea typeface="+mn-ea"/>
                <a:cs typeface="+mn-cs"/>
              </a:rPr>
              <a:t/>
            </a:r>
            <a:br>
              <a:rPr kumimoji="0" lang="en-US" sz="1351" b="0" i="0" u="none" strike="noStrike" kern="1200" cap="none" spc="0" normalizeH="0" baseline="0" noProof="0" dirty="0">
                <a:ln>
                  <a:noFill/>
                </a:ln>
                <a:solidFill>
                  <a:srgbClr val="FFFFFF"/>
                </a:solidFill>
                <a:effectLst/>
                <a:uLnTx/>
                <a:uFillTx/>
                <a:latin typeface="Arial"/>
                <a:ea typeface="+mn-ea"/>
                <a:cs typeface="+mn-cs"/>
              </a:rPr>
            </a:br>
            <a:r>
              <a:rPr kumimoji="0" lang="en-US" sz="1351" b="0" i="0" u="none" strike="noStrike" kern="1200" cap="none" spc="0" normalizeH="0" baseline="0" noProof="0" dirty="0">
                <a:ln>
                  <a:noFill/>
                </a:ln>
                <a:solidFill>
                  <a:srgbClr val="FFFFFF"/>
                </a:solidFill>
                <a:effectLst/>
                <a:uLnTx/>
                <a:uFillTx/>
                <a:latin typeface="Arial"/>
                <a:ea typeface="+mn-ea"/>
                <a:cs typeface="+mn-cs"/>
              </a:rPr>
              <a:t/>
            </a:r>
            <a:br>
              <a:rPr kumimoji="0" lang="en-US" sz="1351" b="0" i="0" u="none" strike="noStrike" kern="1200" cap="none" spc="0" normalizeH="0" baseline="0" noProof="0" dirty="0">
                <a:ln>
                  <a:noFill/>
                </a:ln>
                <a:solidFill>
                  <a:srgbClr val="FFFFFF"/>
                </a:solidFill>
                <a:effectLst/>
                <a:uLnTx/>
                <a:uFillTx/>
                <a:latin typeface="Arial"/>
                <a:ea typeface="+mn-ea"/>
                <a:cs typeface="+mn-cs"/>
              </a:rPr>
            </a:br>
            <a:r>
              <a:rPr kumimoji="0" lang="en-US" sz="1351" b="0" i="0" u="none" strike="noStrike" kern="1200" cap="none" spc="0" normalizeH="0" baseline="0" noProof="0" dirty="0">
                <a:ln>
                  <a:noFill/>
                </a:ln>
                <a:solidFill>
                  <a:srgbClr val="FFFFFF"/>
                </a:solidFill>
                <a:effectLst/>
                <a:uLnTx/>
                <a:uFillTx/>
                <a:latin typeface="Arial"/>
                <a:ea typeface="+mn-ea"/>
                <a:cs typeface="+mn-cs"/>
              </a:rPr>
              <a:t/>
            </a:r>
            <a:br>
              <a:rPr kumimoji="0" lang="en-US" sz="1351" b="0" i="0" u="none" strike="noStrike" kern="1200" cap="none" spc="0" normalizeH="0" baseline="0" noProof="0" dirty="0">
                <a:ln>
                  <a:noFill/>
                </a:ln>
                <a:solidFill>
                  <a:srgbClr val="FFFFFF"/>
                </a:solidFill>
                <a:effectLst/>
                <a:uLnTx/>
                <a:uFillTx/>
                <a:latin typeface="Arial"/>
                <a:ea typeface="+mn-ea"/>
                <a:cs typeface="+mn-cs"/>
              </a:rPr>
            </a:br>
            <a:endParaRPr kumimoji="0" lang="en-US" sz="1351"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TextBox 5">
            <a:extLst>
              <a:ext uri="{FF2B5EF4-FFF2-40B4-BE49-F238E27FC236}">
                <a16:creationId xmlns:a16="http://schemas.microsoft.com/office/drawing/2014/main" id="{B568D683-26F6-4D49-B223-E3416135F6F5}"/>
              </a:ext>
            </a:extLst>
          </p:cNvPr>
          <p:cNvSpPr txBox="1"/>
          <p:nvPr/>
        </p:nvSpPr>
        <p:spPr>
          <a:xfrm>
            <a:off x="365760" y="6324614"/>
            <a:ext cx="855916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hlinkClick r:id="rId2"/>
              </a:rPr>
              <a:t>https://www.thelancet.com/journals/lancet/article/PIIS0140-6736(16)32588-0/fulltext</a:t>
            </a:r>
            <a:r>
              <a:rPr kumimoji="0" lang="en-US" sz="1400" b="0" i="0" u="none" strike="noStrike" kern="1200" cap="none" spc="0" normalizeH="0" baseline="0" noProof="0" dirty="0">
                <a:ln>
                  <a:noFill/>
                </a:ln>
                <a:solidFill>
                  <a:srgbClr val="074B88"/>
                </a:solidFill>
                <a:effectLst/>
                <a:uLnTx/>
                <a:uFillTx/>
                <a:latin typeface="Arial"/>
                <a:ea typeface="+mn-ea"/>
                <a:cs typeface="+mn-cs"/>
              </a:rPr>
              <a:t/>
            </a:r>
            <a:br>
              <a:rPr kumimoji="0" lang="en-US" sz="1400" b="0" i="0" u="none" strike="noStrike" kern="1200" cap="none" spc="0" normalizeH="0" baseline="0" noProof="0" dirty="0">
                <a:ln>
                  <a:noFill/>
                </a:ln>
                <a:solidFill>
                  <a:srgbClr val="074B88"/>
                </a:solidFill>
                <a:effectLst/>
                <a:uLnTx/>
                <a:uFillTx/>
                <a:latin typeface="Arial"/>
                <a:ea typeface="+mn-ea"/>
                <a:cs typeface="+mn-cs"/>
              </a:rPr>
            </a:br>
            <a:endParaRPr kumimoji="0" lang="en-US" sz="1400" b="0" i="0" u="none" strike="noStrike" kern="1200" cap="none" spc="0" normalizeH="0" baseline="0" noProof="0" dirty="0">
              <a:ln>
                <a:noFill/>
              </a:ln>
              <a:solidFill>
                <a:srgbClr val="074B88"/>
              </a:solidFill>
              <a:effectLst/>
              <a:uLnTx/>
              <a:uFillTx/>
              <a:latin typeface="Arial"/>
              <a:ea typeface="+mn-ea"/>
              <a:cs typeface="+mn-cs"/>
            </a:endParaRPr>
          </a:p>
        </p:txBody>
      </p:sp>
      <p:sp>
        <p:nvSpPr>
          <p:cNvPr id="7" name="TextBox 6">
            <a:extLst>
              <a:ext uri="{FF2B5EF4-FFF2-40B4-BE49-F238E27FC236}">
                <a16:creationId xmlns:a16="http://schemas.microsoft.com/office/drawing/2014/main" id="{BDB861D9-2C24-4CC7-BCE1-E7BB4353F964}"/>
              </a:ext>
            </a:extLst>
          </p:cNvPr>
          <p:cNvSpPr txBox="1"/>
          <p:nvPr/>
        </p:nvSpPr>
        <p:spPr>
          <a:xfrm>
            <a:off x="388651" y="1129675"/>
            <a:ext cx="10925525" cy="458048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333" b="0" i="0" u="none" strike="noStrike" kern="1200" cap="none" spc="0" normalizeH="0" baseline="0" noProof="0" dirty="0">
                <a:ln>
                  <a:noFill/>
                </a:ln>
                <a:solidFill>
                  <a:prstClr val="black"/>
                </a:solidFill>
                <a:effectLst/>
                <a:uLnTx/>
                <a:uFillTx/>
                <a:latin typeface="Arial"/>
                <a:ea typeface="+mn-ea"/>
                <a:cs typeface="+mn-cs"/>
              </a:rPr>
              <a:t>          “What is right care? …. it is care that weighs up</a:t>
            </a:r>
            <a:br>
              <a:rPr kumimoji="0" lang="en-US" sz="2333" b="0" i="0" u="none" strike="noStrike" kern="1200" cap="none" spc="0" normalizeH="0" baseline="0" noProof="0" dirty="0">
                <a:ln>
                  <a:noFill/>
                </a:ln>
                <a:solidFill>
                  <a:prstClr val="black"/>
                </a:solidFill>
                <a:effectLst/>
                <a:uLnTx/>
                <a:uFillTx/>
                <a:latin typeface="Arial"/>
                <a:ea typeface="+mn-ea"/>
                <a:cs typeface="+mn-cs"/>
              </a:rPr>
            </a:br>
            <a:r>
              <a:rPr kumimoji="0" lang="en-US" sz="2333" b="0" i="0" u="none" strike="noStrike" kern="1200" cap="none" spc="0" normalizeH="0" baseline="0" noProof="0" dirty="0">
                <a:ln>
                  <a:noFill/>
                </a:ln>
                <a:solidFill>
                  <a:prstClr val="black"/>
                </a:solidFill>
                <a:effectLst/>
                <a:uLnTx/>
                <a:uFillTx/>
                <a:latin typeface="Arial"/>
                <a:ea typeface="+mn-ea"/>
                <a:cs typeface="+mn-cs"/>
              </a:rPr>
              <a:t>  benefits and harms, is patient-</a:t>
            </a:r>
            <a:r>
              <a:rPr kumimoji="0" lang="en-US" sz="2333" b="0" i="0" u="none" strike="noStrike" kern="1200" cap="none" spc="0" normalizeH="0" baseline="0" noProof="0" dirty="0" err="1">
                <a:ln>
                  <a:noFill/>
                </a:ln>
                <a:solidFill>
                  <a:prstClr val="black"/>
                </a:solidFill>
                <a:effectLst/>
                <a:uLnTx/>
                <a:uFillTx/>
                <a:latin typeface="Arial"/>
                <a:ea typeface="+mn-ea"/>
                <a:cs typeface="+mn-cs"/>
              </a:rPr>
              <a:t>centred</a:t>
            </a:r>
            <a:r>
              <a:rPr kumimoji="0" lang="en-US" sz="2333" b="0" i="0" u="none" strike="noStrike" kern="1200" cap="none" spc="0" normalizeH="0" baseline="0" noProof="0" dirty="0">
                <a:ln>
                  <a:noFill/>
                </a:ln>
                <a:solidFill>
                  <a:prstClr val="black"/>
                </a:solidFill>
                <a:effectLst/>
                <a:uLnTx/>
                <a:uFillTx/>
                <a:latin typeface="Arial"/>
                <a:ea typeface="+mn-ea"/>
                <a:cs typeface="+mn-cs"/>
              </a:rPr>
              <a:t>… and is informed by evidence, including cost-effectiveness… most medical services fall into a grey zone where the benefit and harm ratio for a given individual is unknown. </a:t>
            </a: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sz="1067"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333" b="0" i="0" u="none" strike="noStrike" kern="1200" cap="none" spc="0" normalizeH="0" baseline="0" noProof="0" dirty="0">
                <a:ln>
                  <a:noFill/>
                </a:ln>
                <a:solidFill>
                  <a:prstClr val="black"/>
                </a:solidFill>
                <a:effectLst/>
                <a:uLnTx/>
                <a:uFillTx/>
                <a:latin typeface="Arial"/>
                <a:ea typeface="+mn-ea"/>
                <a:cs typeface="+mn-cs"/>
              </a:rPr>
              <a:t>However, an important start is to think about and aim to influence, the drivers of poor, unnecessary, and harmful care… </a:t>
            </a:r>
            <a:r>
              <a:rPr kumimoji="0" lang="en-US" sz="2333" b="1" i="0" u="none" strike="noStrike" kern="1200" cap="none" spc="0" normalizeH="0" baseline="0" noProof="0" dirty="0">
                <a:ln>
                  <a:noFill/>
                </a:ln>
                <a:solidFill>
                  <a:prstClr val="black"/>
                </a:solidFill>
                <a:effectLst/>
                <a:uLnTx/>
                <a:uFillTx/>
                <a:latin typeface="Arial"/>
                <a:ea typeface="+mn-ea"/>
                <a:cs typeface="+mn-cs"/>
              </a:rPr>
              <a:t>these drivers fall into three important categories: money, finance, and </a:t>
            </a:r>
            <a:r>
              <a:rPr kumimoji="0" lang="en-US" sz="2333" b="1" i="0" u="none" strike="noStrike" kern="1200" cap="none" spc="0" normalizeH="0" baseline="0" noProof="0" dirty="0" err="1">
                <a:ln>
                  <a:noFill/>
                </a:ln>
                <a:solidFill>
                  <a:prstClr val="black"/>
                </a:solidFill>
                <a:effectLst/>
                <a:uLnTx/>
                <a:uFillTx/>
                <a:latin typeface="Arial"/>
                <a:ea typeface="+mn-ea"/>
                <a:cs typeface="+mn-cs"/>
              </a:rPr>
              <a:t>organisations</a:t>
            </a:r>
            <a:r>
              <a:rPr kumimoji="0" lang="en-US" sz="2333" b="1" i="0" u="none" strike="noStrike" kern="1200" cap="none" spc="0" normalizeH="0" baseline="0" noProof="0" dirty="0">
                <a:ln>
                  <a:noFill/>
                </a:ln>
                <a:solidFill>
                  <a:prstClr val="black"/>
                </a:solidFill>
                <a:effectLst/>
                <a:uLnTx/>
                <a:uFillTx/>
                <a:latin typeface="Arial"/>
                <a:ea typeface="+mn-ea"/>
                <a:cs typeface="+mn-cs"/>
              </a:rPr>
              <a:t>; knowledge, beliefs, assumptions, bias, and uncertainty; and power and human relationships</a:t>
            </a:r>
            <a:r>
              <a:rPr kumimoji="0" lang="en-US" sz="2333" b="1" i="0" u="none" strike="noStrike" kern="1200" cap="none" spc="0" normalizeH="0" baseline="0" noProof="0" dirty="0">
                <a:ln>
                  <a:noFill/>
                </a:ln>
                <a:solidFill>
                  <a:prstClr val="white"/>
                </a:solidFill>
                <a:effectLst/>
                <a:uLnTx/>
                <a:uFillTx/>
                <a:latin typeface="Arial"/>
                <a:ea typeface="+mn-ea"/>
                <a:cs typeface="+mn-cs"/>
              </a:rPr>
              <a:t>.</a:t>
            </a:r>
          </a:p>
        </p:txBody>
      </p:sp>
      <p:sp>
        <p:nvSpPr>
          <p:cNvPr id="15" name="Speech Bubble: Rectangle with Corners Rounded 14">
            <a:extLst>
              <a:ext uri="{FF2B5EF4-FFF2-40B4-BE49-F238E27FC236}">
                <a16:creationId xmlns:a16="http://schemas.microsoft.com/office/drawing/2014/main" id="{9A34D3EB-5B06-4BB9-A040-C3F5AFDE97CF}"/>
              </a:ext>
            </a:extLst>
          </p:cNvPr>
          <p:cNvSpPr/>
          <p:nvPr/>
        </p:nvSpPr>
        <p:spPr>
          <a:xfrm>
            <a:off x="365760" y="1063143"/>
            <a:ext cx="10948416" cy="5169408"/>
          </a:xfrm>
          <a:prstGeom prst="wedgeRoundRectCallout">
            <a:avLst>
              <a:gd name="adj1" fmla="val 35291"/>
              <a:gd name="adj2" fmla="val 58915"/>
              <a:gd name="adj3" fmla="val 16667"/>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Arial"/>
              <a:ea typeface="+mn-ea"/>
              <a:cs typeface="+mn-cs"/>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A07467BB-E8F5-FF4C-BF15-49E8142C9F2B}"/>
                  </a:ext>
                </a:extLst>
              </p14:cNvPr>
              <p14:cNvContentPartPr/>
              <p14:nvPr/>
            </p14:nvContentPartPr>
            <p14:xfrm>
              <a:off x="9270417" y="3534645"/>
              <a:ext cx="1437120" cy="614775"/>
            </p14:xfrm>
          </p:contentPart>
        </mc:Choice>
        <mc:Fallback xmlns="">
          <p:pic>
            <p:nvPicPr>
              <p:cNvPr id="3" name="Ink 2">
                <a:extLst>
                  <a:ext uri="{FF2B5EF4-FFF2-40B4-BE49-F238E27FC236}">
                    <a16:creationId xmlns:a16="http://schemas.microsoft.com/office/drawing/2014/main" id="{A07467BB-E8F5-FF4C-BF15-49E8142C9F2B}"/>
                  </a:ext>
                </a:extLst>
              </p:cNvPr>
              <p:cNvPicPr/>
              <p:nvPr/>
            </p:nvPicPr>
            <p:blipFill>
              <a:blip r:embed="rId4"/>
              <a:stretch>
                <a:fillRect/>
              </a:stretch>
            </p:blipFill>
            <p:spPr>
              <a:xfrm>
                <a:off x="9216417" y="3426663"/>
                <a:ext cx="1544760" cy="830378"/>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Ink 9">
                <a:extLst>
                  <a:ext uri="{FF2B5EF4-FFF2-40B4-BE49-F238E27FC236}">
                    <a16:creationId xmlns:a16="http://schemas.microsoft.com/office/drawing/2014/main" id="{601BB1B8-A6B3-6749-A0EE-8BA9B24D206A}"/>
                  </a:ext>
                </a:extLst>
              </p14:cNvPr>
              <p14:cNvContentPartPr/>
              <p14:nvPr/>
            </p14:nvContentPartPr>
            <p14:xfrm>
              <a:off x="7135216" y="5187847"/>
              <a:ext cx="1629720" cy="23400"/>
            </p14:xfrm>
          </p:contentPart>
        </mc:Choice>
        <mc:Fallback xmlns="">
          <p:pic>
            <p:nvPicPr>
              <p:cNvPr id="10" name="Ink 9">
                <a:extLst>
                  <a:ext uri="{FF2B5EF4-FFF2-40B4-BE49-F238E27FC236}">
                    <a16:creationId xmlns:a16="http://schemas.microsoft.com/office/drawing/2014/main" id="{601BB1B8-A6B3-6749-A0EE-8BA9B24D206A}"/>
                  </a:ext>
                </a:extLst>
              </p:cNvPr>
              <p:cNvPicPr/>
              <p:nvPr/>
            </p:nvPicPr>
            <p:blipFill>
              <a:blip r:embed="rId8"/>
              <a:stretch>
                <a:fillRect/>
              </a:stretch>
            </p:blipFill>
            <p:spPr>
              <a:xfrm>
                <a:off x="7081576" y="5079847"/>
                <a:ext cx="173736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Ink 10">
                <a:extLst>
                  <a:ext uri="{FF2B5EF4-FFF2-40B4-BE49-F238E27FC236}">
                    <a16:creationId xmlns:a16="http://schemas.microsoft.com/office/drawing/2014/main" id="{5EBABCE7-88EB-3446-A686-209226F5B68C}"/>
                  </a:ext>
                </a:extLst>
              </p14:cNvPr>
              <p14:cNvContentPartPr/>
              <p14:nvPr/>
            </p14:nvContentPartPr>
            <p14:xfrm>
              <a:off x="3919696" y="5722807"/>
              <a:ext cx="1290600" cy="32040"/>
            </p14:xfrm>
          </p:contentPart>
        </mc:Choice>
        <mc:Fallback xmlns="">
          <p:pic>
            <p:nvPicPr>
              <p:cNvPr id="11" name="Ink 10">
                <a:extLst>
                  <a:ext uri="{FF2B5EF4-FFF2-40B4-BE49-F238E27FC236}">
                    <a16:creationId xmlns:a16="http://schemas.microsoft.com/office/drawing/2014/main" id="{5EBABCE7-88EB-3446-A686-209226F5B68C}"/>
                  </a:ext>
                </a:extLst>
              </p:cNvPr>
              <p:cNvPicPr/>
              <p:nvPr/>
            </p:nvPicPr>
            <p:blipFill>
              <a:blip r:embed="rId10"/>
              <a:stretch>
                <a:fillRect/>
              </a:stretch>
            </p:blipFill>
            <p:spPr>
              <a:xfrm>
                <a:off x="3866056" y="5615167"/>
                <a:ext cx="1398240" cy="2476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629334FA-3BC4-924A-A4EF-B6D36C840FA2}"/>
                  </a:ext>
                </a:extLst>
              </p14:cNvPr>
              <p14:cNvContentPartPr/>
              <p14:nvPr/>
            </p14:nvContentPartPr>
            <p14:xfrm>
              <a:off x="6276256" y="5714167"/>
              <a:ext cx="4427640" cy="20520"/>
            </p14:xfrm>
          </p:contentPart>
        </mc:Choice>
        <mc:Fallback xmlns="">
          <p:pic>
            <p:nvPicPr>
              <p:cNvPr id="16" name="Ink 15">
                <a:extLst>
                  <a:ext uri="{FF2B5EF4-FFF2-40B4-BE49-F238E27FC236}">
                    <a16:creationId xmlns:a16="http://schemas.microsoft.com/office/drawing/2014/main" id="{629334FA-3BC4-924A-A4EF-B6D36C840FA2}"/>
                  </a:ext>
                </a:extLst>
              </p:cNvPr>
              <p:cNvPicPr/>
              <p:nvPr/>
            </p:nvPicPr>
            <p:blipFill>
              <a:blip r:embed="rId12"/>
              <a:stretch>
                <a:fillRect/>
              </a:stretch>
            </p:blipFill>
            <p:spPr>
              <a:xfrm>
                <a:off x="6222256" y="5606527"/>
                <a:ext cx="4535280" cy="2361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 name="Ink 3">
                <a:extLst>
                  <a:ext uri="{FF2B5EF4-FFF2-40B4-BE49-F238E27FC236}">
                    <a16:creationId xmlns:a16="http://schemas.microsoft.com/office/drawing/2014/main" id="{8E8AA1E8-73D4-42D3-B488-036FAD886AA9}"/>
                  </a:ext>
                </a:extLst>
              </p14:cNvPr>
              <p14:cNvContentPartPr/>
              <p14:nvPr/>
            </p14:nvContentPartPr>
            <p14:xfrm>
              <a:off x="2741825" y="5177783"/>
              <a:ext cx="1290600" cy="32040"/>
            </p14:xfrm>
          </p:contentPart>
        </mc:Choice>
        <mc:Fallback xmlns="">
          <p:pic>
            <p:nvPicPr>
              <p:cNvPr id="4" name="Ink 3">
                <a:extLst>
                  <a:ext uri="{FF2B5EF4-FFF2-40B4-BE49-F238E27FC236}">
                    <a16:creationId xmlns:a16="http://schemas.microsoft.com/office/drawing/2014/main" id="{8E8AA1E8-73D4-42D3-B488-036FAD886AA9}"/>
                  </a:ext>
                </a:extLst>
              </p:cNvPr>
              <p:cNvPicPr/>
              <p:nvPr/>
            </p:nvPicPr>
            <p:blipFill>
              <a:blip r:embed="rId14"/>
              <a:stretch>
                <a:fillRect/>
              </a:stretch>
            </p:blipFill>
            <p:spPr>
              <a:xfrm>
                <a:off x="2687825" y="5069783"/>
                <a:ext cx="1398240" cy="247680"/>
              </a:xfrm>
              <a:prstGeom prst="rect">
                <a:avLst/>
              </a:prstGeom>
            </p:spPr>
          </p:pic>
        </mc:Fallback>
      </mc:AlternateContent>
    </p:spTree>
    <p:extLst>
      <p:ext uri="{BB962C8B-B14F-4D97-AF65-F5344CB8AC3E}">
        <p14:creationId xmlns:p14="http://schemas.microsoft.com/office/powerpoint/2010/main" val="180376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4" y="160335"/>
            <a:ext cx="9763428" cy="1143000"/>
          </a:xfrm>
        </p:spPr>
        <p:txBody>
          <a:bodyPr/>
          <a:lstStyle/>
          <a:p>
            <a:r>
              <a:rPr lang="en-AU" dirty="0" smtClean="0"/>
              <a:t>1 Improvement needed -Patient </a:t>
            </a:r>
            <a:r>
              <a:rPr lang="en-AU" dirty="0"/>
              <a:t>safety and </a:t>
            </a:r>
            <a:r>
              <a:rPr lang="en-AU" dirty="0" smtClean="0"/>
              <a:t>Asthma Right </a:t>
            </a:r>
            <a:r>
              <a:rPr lang="en-AU" dirty="0"/>
              <a:t>care</a:t>
            </a:r>
          </a:p>
        </p:txBody>
      </p:sp>
      <p:sp>
        <p:nvSpPr>
          <p:cNvPr id="3" name="Content Placeholder 2"/>
          <p:cNvSpPr>
            <a:spLocks noGrp="1"/>
          </p:cNvSpPr>
          <p:nvPr>
            <p:ph idx="1"/>
          </p:nvPr>
        </p:nvSpPr>
        <p:spPr/>
        <p:txBody>
          <a:bodyPr>
            <a:normAutofit fontScale="92500" lnSpcReduction="10000"/>
          </a:bodyPr>
          <a:lstStyle/>
          <a:p>
            <a:r>
              <a:rPr lang="en-AU" sz="2800" dirty="0" smtClean="0"/>
              <a:t>Overuse SABA</a:t>
            </a:r>
          </a:p>
          <a:p>
            <a:pPr marL="0" indent="0">
              <a:buNone/>
            </a:pPr>
            <a:r>
              <a:rPr lang="en-AU" sz="2800" dirty="0" smtClean="0"/>
              <a:t>“reliance”</a:t>
            </a:r>
          </a:p>
          <a:p>
            <a:pPr marL="0" indent="0">
              <a:buNone/>
            </a:pPr>
            <a:endParaRPr lang="en-AU" sz="2800" dirty="0" smtClean="0"/>
          </a:p>
          <a:p>
            <a:r>
              <a:rPr lang="en-AU" sz="2800" dirty="0" smtClean="0"/>
              <a:t>Underuse  ICS</a:t>
            </a:r>
          </a:p>
          <a:p>
            <a:pPr marL="0" indent="0">
              <a:buNone/>
            </a:pPr>
            <a:r>
              <a:rPr lang="en-AU" sz="2800" dirty="0" smtClean="0"/>
              <a:t>Current ration</a:t>
            </a:r>
          </a:p>
          <a:p>
            <a:pPr marL="0" indent="0">
              <a:buNone/>
            </a:pPr>
            <a:r>
              <a:rPr lang="en-AU" sz="2800" dirty="0" smtClean="0"/>
              <a:t>“desirable ratio’</a:t>
            </a:r>
          </a:p>
          <a:p>
            <a:pPr marL="0" indent="0">
              <a:buNone/>
            </a:pPr>
            <a:r>
              <a:rPr lang="en-AU" sz="2800" dirty="0" smtClean="0"/>
              <a:t>Australian controversy-OTC budesonide</a:t>
            </a:r>
          </a:p>
          <a:p>
            <a:endParaRPr lang="en-AU" sz="2800" dirty="0"/>
          </a:p>
          <a:p>
            <a:r>
              <a:rPr lang="en-AU" sz="2800" dirty="0" smtClean="0"/>
              <a:t>Overuse OCS</a:t>
            </a:r>
          </a:p>
          <a:p>
            <a:r>
              <a:rPr lang="en-AU" sz="2800" dirty="0" smtClean="0"/>
              <a:t>Rescue medication, Aus data, link to above</a:t>
            </a:r>
            <a:endParaRPr lang="en-AU" sz="2800" dirty="0"/>
          </a:p>
        </p:txBody>
      </p:sp>
    </p:spTree>
    <p:extLst>
      <p:ext uri="{BB962C8B-B14F-4D97-AF65-F5344CB8AC3E}">
        <p14:creationId xmlns:p14="http://schemas.microsoft.com/office/powerpoint/2010/main" val="38894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EAA30-3ABC-4732-BE3E-ED95D1A529C7}"/>
              </a:ext>
            </a:extLst>
          </p:cNvPr>
          <p:cNvSpPr>
            <a:spLocks noGrp="1"/>
          </p:cNvSpPr>
          <p:nvPr>
            <p:ph type="title"/>
          </p:nvPr>
        </p:nvSpPr>
        <p:spPr>
          <a:xfrm>
            <a:off x="4956796" y="439599"/>
            <a:ext cx="5509378" cy="1143000"/>
          </a:xfrm>
        </p:spPr>
        <p:txBody>
          <a:bodyPr/>
          <a:lstStyle/>
          <a:p>
            <a:pPr>
              <a:lnSpc>
                <a:spcPct val="100000"/>
              </a:lnSpc>
            </a:pPr>
            <a:r>
              <a:rPr lang="en-GB" sz="4000" dirty="0">
                <a:solidFill>
                  <a:schemeClr val="accent1">
                    <a:lumMod val="75000"/>
                  </a:schemeClr>
                </a:solidFill>
                <a:ea typeface="Open Sans" panose="020B0606030504020204" pitchFamily="34" charset="0"/>
                <a:cs typeface="Open Sans" panose="020B0606030504020204" pitchFamily="34" charset="0"/>
              </a:rPr>
              <a:t>2</a:t>
            </a:r>
            <a:r>
              <a:rPr lang="en-GB" sz="4000" dirty="0" smtClean="0">
                <a:solidFill>
                  <a:schemeClr val="accent1">
                    <a:lumMod val="75000"/>
                  </a:schemeClr>
                </a:solidFill>
                <a:ea typeface="Open Sans" panose="020B0606030504020204" pitchFamily="34" charset="0"/>
                <a:cs typeface="Open Sans" panose="020B0606030504020204" pitchFamily="34" charset="0"/>
              </a:rPr>
              <a:t>. </a:t>
            </a:r>
            <a:r>
              <a:rPr lang="en-GB" sz="4000" dirty="0">
                <a:solidFill>
                  <a:schemeClr val="accent1">
                    <a:lumMod val="75000"/>
                  </a:schemeClr>
                </a:solidFill>
                <a:ea typeface="Open Sans" panose="020B0606030504020204" pitchFamily="34" charset="0"/>
                <a:cs typeface="Open Sans" panose="020B0606030504020204" pitchFamily="34" charset="0"/>
              </a:rPr>
              <a:t>Disrupt comfort with the current way things are done</a:t>
            </a:r>
            <a:endParaRPr lang="en-GB" dirty="0">
              <a:solidFill>
                <a:schemeClr val="accent1">
                  <a:lumMod val="75000"/>
                </a:schemeClr>
              </a:solidFill>
            </a:endParaRPr>
          </a:p>
        </p:txBody>
      </p:sp>
      <p:sp>
        <p:nvSpPr>
          <p:cNvPr id="5" name="Title 1">
            <a:extLst>
              <a:ext uri="{FF2B5EF4-FFF2-40B4-BE49-F238E27FC236}">
                <a16:creationId xmlns:a16="http://schemas.microsoft.com/office/drawing/2014/main" id="{B3CC7744-9C20-4254-84F9-F7D639E2B492}"/>
              </a:ext>
            </a:extLst>
          </p:cNvPr>
          <p:cNvSpPr txBox="1">
            <a:spLocks/>
          </p:cNvSpPr>
          <p:nvPr/>
        </p:nvSpPr>
        <p:spPr>
          <a:xfrm>
            <a:off x="412308" y="677925"/>
            <a:ext cx="4904611" cy="1143000"/>
          </a:xfrm>
          <a:prstGeom prst="rect">
            <a:avLst/>
          </a:prstGeom>
        </p:spPr>
        <p:txBody>
          <a:bodyPr vert="horz" lIns="68580" tIns="34291" rIns="68580" bIns="34291" rtlCol="0" anchor="ctr">
            <a:noAutofit/>
          </a:bodyPr>
          <a:lstStyle>
            <a:lvl1pPr algn="l" defTabSz="457200" rtl="0" eaLnBrk="1" latinLnBrk="0" hangingPunct="1">
              <a:lnSpc>
                <a:spcPts val="3800"/>
              </a:lnSpc>
              <a:spcBef>
                <a:spcPct val="0"/>
              </a:spcBef>
              <a:buNone/>
              <a:defRPr sz="3600" b="1" i="0" kern="1200" spc="-100">
                <a:solidFill>
                  <a:schemeClr val="accent1"/>
                </a:solidFill>
                <a:latin typeface="+mj-lt"/>
                <a:ea typeface="+mj-ea"/>
                <a:cs typeface="Helvetica"/>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endParaRPr kumimoji="0" lang="en-US" sz="2400" b="1" i="0" u="none" strike="noStrike" kern="1200" cap="none" spc="-100" normalizeH="0" baseline="0" noProof="0" dirty="0">
              <a:ln>
                <a:noFill/>
              </a:ln>
              <a:solidFill>
                <a:srgbClr val="299D37"/>
              </a:solidFill>
              <a:effectLst/>
              <a:uLnTx/>
              <a:uFillTx/>
              <a:latin typeface="Arial"/>
              <a:ea typeface="+mj-ea"/>
            </a:endParaRPr>
          </a:p>
        </p:txBody>
      </p:sp>
      <p:sp>
        <p:nvSpPr>
          <p:cNvPr id="10" name="Rectangle 9">
            <a:extLst>
              <a:ext uri="{FF2B5EF4-FFF2-40B4-BE49-F238E27FC236}">
                <a16:creationId xmlns:a16="http://schemas.microsoft.com/office/drawing/2014/main" id="{476CECA7-EAA3-4F79-BA62-18858E9BE689}"/>
              </a:ext>
            </a:extLst>
          </p:cNvPr>
          <p:cNvSpPr/>
          <p:nvPr/>
        </p:nvSpPr>
        <p:spPr>
          <a:xfrm>
            <a:off x="311104" y="5935636"/>
            <a:ext cx="1163788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299D37"/>
                </a:solidFill>
                <a:effectLst/>
                <a:uLnTx/>
                <a:uFillTx/>
                <a:latin typeface="Arial"/>
                <a:ea typeface="+mn-ea"/>
                <a:cs typeface="+mn-cs"/>
              </a:rPr>
              <a:t>Nesta Innovation Foundation (2017) </a:t>
            </a:r>
            <a:r>
              <a:rPr kumimoji="0" lang="en-US" sz="2400" b="0" i="1" u="none" strike="noStrike" kern="1200" cap="none" spc="0" normalizeH="0" baseline="0" noProof="0" dirty="0">
                <a:ln>
                  <a:noFill/>
                </a:ln>
                <a:solidFill>
                  <a:prstClr val="black"/>
                </a:solidFill>
                <a:effectLst/>
                <a:uLnTx/>
                <a:uFillTx/>
                <a:latin typeface="Arial"/>
                <a:ea typeface="+mn-ea"/>
                <a:cs typeface="+mn-cs"/>
              </a:rPr>
              <a:t>We change the world: what can we learn from global social 	movements for health?  </a:t>
            </a:r>
            <a:r>
              <a:rPr kumimoji="0" lang="en-US" sz="2400" b="0" i="1" u="none" strike="noStrike" kern="1200" cap="none" spc="0" normalizeH="0" baseline="0" noProof="0" dirty="0" err="1">
                <a:ln>
                  <a:noFill/>
                </a:ln>
                <a:solidFill>
                  <a:prstClr val="black"/>
                </a:solidFill>
                <a:effectLst/>
                <a:uLnTx/>
                <a:uFillTx/>
                <a:latin typeface="Arial"/>
                <a:ea typeface="+mn-ea"/>
                <a:cs typeface="+mn-cs"/>
                <a:hlinkClick r:id="rId3"/>
              </a:rPr>
              <a:t>Nesta.org.uk</a:t>
            </a:r>
            <a:endParaRPr kumimoji="0" lang="en-US" sz="2400" b="0" i="1" u="none" strike="noStrike" kern="1200" cap="none" spc="0" normalizeH="0" baseline="0" noProof="0" dirty="0">
              <a:ln>
                <a:noFill/>
              </a:ln>
              <a:solidFill>
                <a:prstClr val="black"/>
              </a:solidFill>
              <a:effectLst/>
              <a:uLnTx/>
              <a:uFillTx/>
              <a:latin typeface="Arial"/>
              <a:ea typeface="+mn-ea"/>
              <a:cs typeface="+mn-cs"/>
            </a:endParaRPr>
          </a:p>
        </p:txBody>
      </p:sp>
      <p:pic>
        <p:nvPicPr>
          <p:cNvPr id="8" name="Picture 7" descr="Text&#10;&#10;Description automatically generated">
            <a:extLst>
              <a:ext uri="{FF2B5EF4-FFF2-40B4-BE49-F238E27FC236}">
                <a16:creationId xmlns:a16="http://schemas.microsoft.com/office/drawing/2014/main" id="{92B329F6-563D-FD4F-979D-1A0B27213C98}"/>
              </a:ext>
            </a:extLst>
          </p:cNvPr>
          <p:cNvPicPr>
            <a:picLocks noChangeAspect="1"/>
          </p:cNvPicPr>
          <p:nvPr/>
        </p:nvPicPr>
        <p:blipFill>
          <a:blip r:embed="rId4"/>
          <a:stretch>
            <a:fillRect/>
          </a:stretch>
        </p:blipFill>
        <p:spPr>
          <a:xfrm>
            <a:off x="787277" y="100526"/>
            <a:ext cx="3908291" cy="5659873"/>
          </a:xfrm>
          <a:prstGeom prst="rect">
            <a:avLst/>
          </a:prstGeom>
        </p:spPr>
      </p:pic>
      <p:pic>
        <p:nvPicPr>
          <p:cNvPr id="9" name="Picture 8">
            <a:extLst>
              <a:ext uri="{FF2B5EF4-FFF2-40B4-BE49-F238E27FC236}">
                <a16:creationId xmlns:a16="http://schemas.microsoft.com/office/drawing/2014/main" id="{BB1E947A-E826-6D48-9E92-E662296F7D93}"/>
              </a:ext>
            </a:extLst>
          </p:cNvPr>
          <p:cNvPicPr>
            <a:picLocks noChangeAspect="1"/>
          </p:cNvPicPr>
          <p:nvPr/>
        </p:nvPicPr>
        <p:blipFill>
          <a:blip r:embed="rId5"/>
          <a:stretch>
            <a:fillRect/>
          </a:stretch>
        </p:blipFill>
        <p:spPr>
          <a:xfrm>
            <a:off x="7912223" y="1582599"/>
            <a:ext cx="3492500" cy="2324100"/>
          </a:xfrm>
          <a:prstGeom prst="rect">
            <a:avLst/>
          </a:prstGeom>
        </p:spPr>
      </p:pic>
      <p:pic>
        <p:nvPicPr>
          <p:cNvPr id="11" name="Picture 10">
            <a:extLst>
              <a:ext uri="{FF2B5EF4-FFF2-40B4-BE49-F238E27FC236}">
                <a16:creationId xmlns:a16="http://schemas.microsoft.com/office/drawing/2014/main" id="{58FD596F-63D7-DA43-A8CC-88BE87D18E67}"/>
              </a:ext>
            </a:extLst>
          </p:cNvPr>
          <p:cNvPicPr>
            <a:picLocks noChangeAspect="1"/>
          </p:cNvPicPr>
          <p:nvPr/>
        </p:nvPicPr>
        <p:blipFill>
          <a:blip r:embed="rId6"/>
          <a:stretch>
            <a:fillRect/>
          </a:stretch>
        </p:blipFill>
        <p:spPr>
          <a:xfrm>
            <a:off x="4362450" y="1915157"/>
            <a:ext cx="3467100" cy="2336800"/>
          </a:xfrm>
          <a:prstGeom prst="rect">
            <a:avLst/>
          </a:prstGeom>
        </p:spPr>
      </p:pic>
      <p:pic>
        <p:nvPicPr>
          <p:cNvPr id="12" name="Picture 11">
            <a:extLst>
              <a:ext uri="{FF2B5EF4-FFF2-40B4-BE49-F238E27FC236}">
                <a16:creationId xmlns:a16="http://schemas.microsoft.com/office/drawing/2014/main" id="{ABBE6B47-7CDC-7046-8065-014E025BFCBD}"/>
              </a:ext>
            </a:extLst>
          </p:cNvPr>
          <p:cNvPicPr>
            <a:picLocks noChangeAspect="1"/>
          </p:cNvPicPr>
          <p:nvPr/>
        </p:nvPicPr>
        <p:blipFill>
          <a:blip r:embed="rId7"/>
          <a:stretch>
            <a:fillRect/>
          </a:stretch>
        </p:blipFill>
        <p:spPr>
          <a:xfrm>
            <a:off x="6715898" y="3266278"/>
            <a:ext cx="3505200" cy="2311400"/>
          </a:xfrm>
          <a:prstGeom prst="rect">
            <a:avLst/>
          </a:prstGeom>
        </p:spPr>
      </p:pic>
      <mc:AlternateContent xmlns:mc="http://schemas.openxmlformats.org/markup-compatibility/2006" xmlns:p14="http://schemas.microsoft.com/office/powerpoint/2010/main">
        <mc:Choice Requires="p14">
          <p:contentPart p14:bwMode="auto" r:id="rId8">
            <p14:nvContentPartPr>
              <p14:cNvPr id="3" name="Ink 2">
                <a:extLst>
                  <a:ext uri="{FF2B5EF4-FFF2-40B4-BE49-F238E27FC236}">
                    <a16:creationId xmlns:a16="http://schemas.microsoft.com/office/drawing/2014/main" id="{E1694A6E-A07B-7A4B-A20C-F49223C6B3B5}"/>
                  </a:ext>
                </a:extLst>
              </p14:cNvPr>
              <p14:cNvContentPartPr/>
              <p14:nvPr/>
            </p14:nvContentPartPr>
            <p14:xfrm>
              <a:off x="2004496" y="2679367"/>
              <a:ext cx="695160" cy="45000"/>
            </p14:xfrm>
          </p:contentPart>
        </mc:Choice>
        <mc:Fallback xmlns="">
          <p:pic>
            <p:nvPicPr>
              <p:cNvPr id="3" name="Ink 2">
                <a:extLst>
                  <a:ext uri="{FF2B5EF4-FFF2-40B4-BE49-F238E27FC236}">
                    <a16:creationId xmlns:a16="http://schemas.microsoft.com/office/drawing/2014/main" id="{E1694A6E-A07B-7A4B-A20C-F49223C6B3B5}"/>
                  </a:ext>
                </a:extLst>
              </p:cNvPr>
              <p:cNvPicPr/>
              <p:nvPr/>
            </p:nvPicPr>
            <p:blipFill>
              <a:blip r:embed="rId9"/>
              <a:stretch>
                <a:fillRect/>
              </a:stretch>
            </p:blipFill>
            <p:spPr>
              <a:xfrm>
                <a:off x="1950856" y="2571367"/>
                <a:ext cx="802800" cy="2606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4" name="Ink 3">
                <a:extLst>
                  <a:ext uri="{FF2B5EF4-FFF2-40B4-BE49-F238E27FC236}">
                    <a16:creationId xmlns:a16="http://schemas.microsoft.com/office/drawing/2014/main" id="{C9BDBE24-343E-834B-91A0-219EC0A380C7}"/>
                  </a:ext>
                </a:extLst>
              </p14:cNvPr>
              <p14:cNvContentPartPr/>
              <p14:nvPr/>
            </p14:nvContentPartPr>
            <p14:xfrm>
              <a:off x="1030336" y="3019207"/>
              <a:ext cx="1455480" cy="37080"/>
            </p14:xfrm>
          </p:contentPart>
        </mc:Choice>
        <mc:Fallback xmlns="">
          <p:pic>
            <p:nvPicPr>
              <p:cNvPr id="4" name="Ink 3">
                <a:extLst>
                  <a:ext uri="{FF2B5EF4-FFF2-40B4-BE49-F238E27FC236}">
                    <a16:creationId xmlns:a16="http://schemas.microsoft.com/office/drawing/2014/main" id="{C9BDBE24-343E-834B-91A0-219EC0A380C7}"/>
                  </a:ext>
                </a:extLst>
              </p:cNvPr>
              <p:cNvPicPr/>
              <p:nvPr/>
            </p:nvPicPr>
            <p:blipFill>
              <a:blip r:embed="rId11"/>
              <a:stretch>
                <a:fillRect/>
              </a:stretch>
            </p:blipFill>
            <p:spPr>
              <a:xfrm>
                <a:off x="976336" y="2911567"/>
                <a:ext cx="1563120" cy="2527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6" name="Ink 5">
                <a:extLst>
                  <a:ext uri="{FF2B5EF4-FFF2-40B4-BE49-F238E27FC236}">
                    <a16:creationId xmlns:a16="http://schemas.microsoft.com/office/drawing/2014/main" id="{DA680B3F-EA2A-6E49-82B6-706C85EF0588}"/>
                  </a:ext>
                </a:extLst>
              </p14:cNvPr>
              <p14:cNvContentPartPr/>
              <p14:nvPr/>
            </p14:nvContentPartPr>
            <p14:xfrm>
              <a:off x="2632336" y="3027127"/>
              <a:ext cx="927360" cy="10440"/>
            </p14:xfrm>
          </p:contentPart>
        </mc:Choice>
        <mc:Fallback xmlns="">
          <p:pic>
            <p:nvPicPr>
              <p:cNvPr id="6" name="Ink 5">
                <a:extLst>
                  <a:ext uri="{FF2B5EF4-FFF2-40B4-BE49-F238E27FC236}">
                    <a16:creationId xmlns:a16="http://schemas.microsoft.com/office/drawing/2014/main" id="{DA680B3F-EA2A-6E49-82B6-706C85EF0588}"/>
                  </a:ext>
                </a:extLst>
              </p:cNvPr>
              <p:cNvPicPr/>
              <p:nvPr/>
            </p:nvPicPr>
            <p:blipFill>
              <a:blip r:embed="rId13"/>
              <a:stretch>
                <a:fillRect/>
              </a:stretch>
            </p:blipFill>
            <p:spPr>
              <a:xfrm>
                <a:off x="2578336" y="2919127"/>
                <a:ext cx="1035000" cy="2260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7" name="Ink 6">
                <a:extLst>
                  <a:ext uri="{FF2B5EF4-FFF2-40B4-BE49-F238E27FC236}">
                    <a16:creationId xmlns:a16="http://schemas.microsoft.com/office/drawing/2014/main" id="{BB79FCC3-13A6-634D-A274-0D8F4C8E1961}"/>
                  </a:ext>
                </a:extLst>
              </p14:cNvPr>
              <p14:cNvContentPartPr/>
              <p14:nvPr/>
            </p14:nvContentPartPr>
            <p14:xfrm>
              <a:off x="3258016" y="3358327"/>
              <a:ext cx="978480" cy="360"/>
            </p14:xfrm>
          </p:contentPart>
        </mc:Choice>
        <mc:Fallback xmlns="">
          <p:pic>
            <p:nvPicPr>
              <p:cNvPr id="7" name="Ink 6">
                <a:extLst>
                  <a:ext uri="{FF2B5EF4-FFF2-40B4-BE49-F238E27FC236}">
                    <a16:creationId xmlns:a16="http://schemas.microsoft.com/office/drawing/2014/main" id="{BB79FCC3-13A6-634D-A274-0D8F4C8E1961}"/>
                  </a:ext>
                </a:extLst>
              </p:cNvPr>
              <p:cNvPicPr/>
              <p:nvPr/>
            </p:nvPicPr>
            <p:blipFill>
              <a:blip r:embed="rId15"/>
              <a:stretch>
                <a:fillRect/>
              </a:stretch>
            </p:blipFill>
            <p:spPr>
              <a:xfrm>
                <a:off x="3204376" y="3250687"/>
                <a:ext cx="10861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27554BAD-AC95-714B-8155-6EC2FCB0E79E}"/>
                  </a:ext>
                </a:extLst>
              </p14:cNvPr>
              <p14:cNvContentPartPr/>
              <p14:nvPr/>
            </p14:nvContentPartPr>
            <p14:xfrm>
              <a:off x="1028896" y="4017847"/>
              <a:ext cx="882360" cy="9000"/>
            </p14:xfrm>
          </p:contentPart>
        </mc:Choice>
        <mc:Fallback xmlns="">
          <p:pic>
            <p:nvPicPr>
              <p:cNvPr id="13" name="Ink 12">
                <a:extLst>
                  <a:ext uri="{FF2B5EF4-FFF2-40B4-BE49-F238E27FC236}">
                    <a16:creationId xmlns:a16="http://schemas.microsoft.com/office/drawing/2014/main" id="{27554BAD-AC95-714B-8155-6EC2FCB0E79E}"/>
                  </a:ext>
                </a:extLst>
              </p:cNvPr>
              <p:cNvPicPr/>
              <p:nvPr/>
            </p:nvPicPr>
            <p:blipFill>
              <a:blip r:embed="rId17"/>
              <a:stretch>
                <a:fillRect/>
              </a:stretch>
            </p:blipFill>
            <p:spPr>
              <a:xfrm>
                <a:off x="974896" y="3909847"/>
                <a:ext cx="990000" cy="2246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7BD7D1B8-0E66-7840-B671-546A8FF4D7BA}"/>
                  </a:ext>
                </a:extLst>
              </p14:cNvPr>
              <p14:cNvContentPartPr/>
              <p14:nvPr/>
            </p14:nvContentPartPr>
            <p14:xfrm>
              <a:off x="1024936" y="4668727"/>
              <a:ext cx="1190520" cy="16200"/>
            </p14:xfrm>
          </p:contentPart>
        </mc:Choice>
        <mc:Fallback xmlns="">
          <p:pic>
            <p:nvPicPr>
              <p:cNvPr id="14" name="Ink 13">
                <a:extLst>
                  <a:ext uri="{FF2B5EF4-FFF2-40B4-BE49-F238E27FC236}">
                    <a16:creationId xmlns:a16="http://schemas.microsoft.com/office/drawing/2014/main" id="{7BD7D1B8-0E66-7840-B671-546A8FF4D7BA}"/>
                  </a:ext>
                </a:extLst>
              </p:cNvPr>
              <p:cNvPicPr/>
              <p:nvPr/>
            </p:nvPicPr>
            <p:blipFill>
              <a:blip r:embed="rId19"/>
              <a:stretch>
                <a:fillRect/>
              </a:stretch>
            </p:blipFill>
            <p:spPr>
              <a:xfrm>
                <a:off x="971296" y="4560727"/>
                <a:ext cx="1298160" cy="231840"/>
              </a:xfrm>
              <a:prstGeom prst="rect">
                <a:avLst/>
              </a:prstGeom>
            </p:spPr>
          </p:pic>
        </mc:Fallback>
      </mc:AlternateContent>
    </p:spTree>
    <p:extLst>
      <p:ext uri="{BB962C8B-B14F-4D97-AF65-F5344CB8AC3E}">
        <p14:creationId xmlns:p14="http://schemas.microsoft.com/office/powerpoint/2010/main" val="4156177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D44F29A-2EA6-F943-8F03-D8C76036FBE4}"/>
              </a:ext>
            </a:extLst>
          </p:cNvPr>
          <p:cNvSpPr txBox="1"/>
          <p:nvPr/>
        </p:nvSpPr>
        <p:spPr>
          <a:xfrm>
            <a:off x="2266708" y="1655874"/>
            <a:ext cx="9925291" cy="954107"/>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299D37">
                    <a:lumMod val="75000"/>
                  </a:srgbClr>
                </a:solidFill>
                <a:effectLst/>
                <a:highlight>
                  <a:srgbClr val="FFFF00"/>
                </a:highlight>
                <a:uLnTx/>
                <a:uFillTx/>
                <a:latin typeface="Arial"/>
                <a:ea typeface="+mn-ea"/>
                <a:cs typeface="+mn-cs"/>
              </a:rPr>
              <a:t>Kickstarting</a:t>
            </a:r>
            <a:r>
              <a:rPr kumimoji="0" lang="en-US" sz="3200" b="1" i="0" u="none" strike="noStrike" kern="1200" cap="none" spc="0" normalizeH="0" baseline="0" noProof="0" dirty="0">
                <a:ln>
                  <a:noFill/>
                </a:ln>
                <a:solidFill>
                  <a:srgbClr val="299D37">
                    <a:lumMod val="75000"/>
                  </a:srgbClr>
                </a:solidFill>
                <a:effectLst/>
                <a:highlight>
                  <a:srgbClr val="FFFF00"/>
                </a:highlight>
                <a:uLnTx/>
                <a:uFillTx/>
                <a:latin typeface="Arial"/>
                <a:ea typeface="+mn-ea"/>
                <a:cs typeface="+mn-cs"/>
              </a:rPr>
              <a:t> action</a:t>
            </a:r>
            <a:r>
              <a:rPr kumimoji="0" lang="en-US" sz="3200" b="1" i="0" u="none" strike="noStrike" kern="1200" cap="none" spc="0" normalizeH="0" baseline="0" noProof="0" dirty="0">
                <a:ln>
                  <a:noFill/>
                </a:ln>
                <a:solidFill>
                  <a:srgbClr val="299D37">
                    <a:lumMod val="75000"/>
                  </a:srgbClr>
                </a:solidFill>
                <a:effectLst/>
                <a:uLnTx/>
                <a:uFillTx/>
                <a:latin typeface="Arial"/>
                <a:ea typeface="+mn-ea"/>
                <a:cs typeface="+mn-cs"/>
              </a:rPr>
              <a:t/>
            </a:r>
            <a:br>
              <a:rPr kumimoji="0" lang="en-US" sz="3200" b="1" i="0" u="none" strike="noStrike" kern="1200" cap="none" spc="0" normalizeH="0" baseline="0" noProof="0" dirty="0">
                <a:ln>
                  <a:noFill/>
                </a:ln>
                <a:solidFill>
                  <a:srgbClr val="299D37">
                    <a:lumMod val="75000"/>
                  </a:srgbClr>
                </a:solidFill>
                <a:effectLst/>
                <a:uLnTx/>
                <a:uFillTx/>
                <a:latin typeface="Arial"/>
                <a:ea typeface="+mn-ea"/>
                <a:cs typeface="+mn-cs"/>
              </a:rPr>
            </a:br>
            <a:r>
              <a:rPr kumimoji="0" lang="en-US" sz="2400" b="0" i="0" u="none" strike="noStrike" kern="1200" cap="none" spc="0" normalizeH="0" baseline="0" noProof="0" dirty="0">
                <a:ln>
                  <a:noFill/>
                </a:ln>
                <a:solidFill>
                  <a:srgbClr val="299D37">
                    <a:lumMod val="75000"/>
                  </a:srgbClr>
                </a:solidFill>
                <a:effectLst/>
                <a:uLnTx/>
                <a:uFillTx/>
                <a:latin typeface="Arial"/>
                <a:ea typeface="+mn-ea"/>
                <a:cs typeface="+mn-cs"/>
              </a:rPr>
              <a:t>Emerging and building momentum</a:t>
            </a:r>
          </a:p>
        </p:txBody>
      </p:sp>
      <p:sp>
        <p:nvSpPr>
          <p:cNvPr id="6" name="TextBox 5">
            <a:extLst>
              <a:ext uri="{FF2B5EF4-FFF2-40B4-BE49-F238E27FC236}">
                <a16:creationId xmlns:a16="http://schemas.microsoft.com/office/drawing/2014/main" id="{F094A53C-316D-2B41-81E2-F35125C8DA66}"/>
              </a:ext>
            </a:extLst>
          </p:cNvPr>
          <p:cNvSpPr txBox="1"/>
          <p:nvPr/>
        </p:nvSpPr>
        <p:spPr>
          <a:xfrm>
            <a:off x="2266709" y="2875543"/>
            <a:ext cx="8911236" cy="954107"/>
          </a:xfrm>
          <a:prstGeom prst="rect">
            <a:avLst/>
          </a:prstGeom>
          <a:noFill/>
        </p:spPr>
        <p:txBody>
          <a:bodyPr wrap="square" rtlCol="0">
            <a:spAutoFit/>
          </a:bodyPr>
          <a:lstStyle/>
          <a:p>
            <a:pPr marL="0" marR="0" lvl="1" indent="0" algn="l" defTabSz="457189"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299D37">
                    <a:lumMod val="75000"/>
                  </a:srgbClr>
                </a:solidFill>
                <a:effectLst/>
                <a:highlight>
                  <a:srgbClr val="FFFF00"/>
                </a:highlight>
                <a:uLnTx/>
                <a:uFillTx/>
                <a:latin typeface="Arial"/>
                <a:ea typeface="+mn-ea"/>
                <a:cs typeface="+mn-cs"/>
              </a:rPr>
              <a:t>Nurturing voices</a:t>
            </a:r>
            <a:r>
              <a:rPr kumimoji="0" lang="en-US" sz="3200" b="1" i="0" u="none" strike="noStrike" kern="1200" cap="none" spc="0" normalizeH="0" baseline="0" noProof="0" dirty="0">
                <a:ln>
                  <a:noFill/>
                </a:ln>
                <a:solidFill>
                  <a:srgbClr val="299D37">
                    <a:lumMod val="75000"/>
                  </a:srgbClr>
                </a:solidFill>
                <a:effectLst/>
                <a:uLnTx/>
                <a:uFillTx/>
                <a:latin typeface="Arial"/>
                <a:ea typeface="+mn-ea"/>
                <a:cs typeface="+mn-cs"/>
              </a:rPr>
              <a:t/>
            </a:r>
            <a:br>
              <a:rPr kumimoji="0" lang="en-US" sz="3200" b="1" i="0" u="none" strike="noStrike" kern="1200" cap="none" spc="0" normalizeH="0" baseline="0" noProof="0" dirty="0">
                <a:ln>
                  <a:noFill/>
                </a:ln>
                <a:solidFill>
                  <a:srgbClr val="299D37">
                    <a:lumMod val="75000"/>
                  </a:srgbClr>
                </a:solidFill>
                <a:effectLst/>
                <a:uLnTx/>
                <a:uFillTx/>
                <a:latin typeface="Arial"/>
                <a:ea typeface="+mn-ea"/>
                <a:cs typeface="+mn-cs"/>
              </a:rPr>
            </a:br>
            <a:r>
              <a:rPr kumimoji="0" lang="en-US" sz="2400" b="0" i="0" u="none" strike="noStrike" kern="1200" cap="none" spc="0" normalizeH="0" baseline="0" noProof="0" dirty="0">
                <a:ln>
                  <a:noFill/>
                </a:ln>
                <a:solidFill>
                  <a:srgbClr val="299D37">
                    <a:lumMod val="75000"/>
                  </a:srgbClr>
                </a:solidFill>
                <a:effectLst/>
                <a:uLnTx/>
                <a:uFillTx/>
                <a:latin typeface="Arial"/>
                <a:ea typeface="+mn-ea"/>
                <a:cs typeface="+mn-cs"/>
              </a:rPr>
              <a:t>Cultivating diverse interests and motivations</a:t>
            </a:r>
          </a:p>
        </p:txBody>
      </p:sp>
      <p:sp>
        <p:nvSpPr>
          <p:cNvPr id="7" name="TextBox 6">
            <a:extLst>
              <a:ext uri="{FF2B5EF4-FFF2-40B4-BE49-F238E27FC236}">
                <a16:creationId xmlns:a16="http://schemas.microsoft.com/office/drawing/2014/main" id="{3A18290E-41AB-4242-AD56-2A984591B160}"/>
              </a:ext>
            </a:extLst>
          </p:cNvPr>
          <p:cNvSpPr txBox="1"/>
          <p:nvPr/>
        </p:nvSpPr>
        <p:spPr>
          <a:xfrm>
            <a:off x="2266708" y="4205340"/>
            <a:ext cx="9925291" cy="954107"/>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299D37">
                    <a:lumMod val="75000"/>
                  </a:srgbClr>
                </a:solidFill>
                <a:effectLst/>
                <a:highlight>
                  <a:srgbClr val="FFFF00"/>
                </a:highlight>
                <a:uLnTx/>
                <a:uFillTx/>
                <a:latin typeface="Arial"/>
                <a:ea typeface="+mn-ea"/>
                <a:cs typeface="+mn-cs"/>
              </a:rPr>
              <a:t>Influencing and interacting</a:t>
            </a:r>
            <a:r>
              <a:rPr kumimoji="0" lang="en-US" sz="3200" b="1" i="0" u="none" strike="noStrike" kern="1200" cap="none" spc="0" normalizeH="0" baseline="0" noProof="0" dirty="0">
                <a:ln>
                  <a:noFill/>
                </a:ln>
                <a:solidFill>
                  <a:srgbClr val="299D37">
                    <a:lumMod val="75000"/>
                  </a:srgbClr>
                </a:solidFill>
                <a:effectLst/>
                <a:uLnTx/>
                <a:uFillTx/>
                <a:latin typeface="Arial"/>
                <a:ea typeface="+mn-ea"/>
                <a:cs typeface="+mn-cs"/>
              </a:rPr>
              <a:t/>
            </a:r>
            <a:br>
              <a:rPr kumimoji="0" lang="en-US" sz="3200" b="1" i="0" u="none" strike="noStrike" kern="1200" cap="none" spc="0" normalizeH="0" baseline="0" noProof="0" dirty="0">
                <a:ln>
                  <a:noFill/>
                </a:ln>
                <a:solidFill>
                  <a:srgbClr val="299D37">
                    <a:lumMod val="75000"/>
                  </a:srgbClr>
                </a:solidFill>
                <a:effectLst/>
                <a:uLnTx/>
                <a:uFillTx/>
                <a:latin typeface="Arial"/>
                <a:ea typeface="+mn-ea"/>
                <a:cs typeface="+mn-cs"/>
              </a:rPr>
            </a:br>
            <a:r>
              <a:rPr kumimoji="0" lang="en-US" sz="2400" b="0" i="0" u="none" strike="noStrike" kern="1200" cap="none" spc="0" normalizeH="0" baseline="0" noProof="0" dirty="0">
                <a:ln>
                  <a:noFill/>
                </a:ln>
                <a:solidFill>
                  <a:srgbClr val="299D37">
                    <a:lumMod val="75000"/>
                  </a:srgbClr>
                </a:solidFill>
                <a:effectLst/>
                <a:uLnTx/>
                <a:uFillTx/>
                <a:latin typeface="Arial"/>
                <a:ea typeface="+mn-ea"/>
                <a:cs typeface="+mn-cs"/>
              </a:rPr>
              <a:t>Navigating a complex array of relationships</a:t>
            </a:r>
          </a:p>
        </p:txBody>
      </p:sp>
      <p:sp>
        <p:nvSpPr>
          <p:cNvPr id="8" name="Slide Number Placeholder 4">
            <a:extLst>
              <a:ext uri="{FF2B5EF4-FFF2-40B4-BE49-F238E27FC236}">
                <a16:creationId xmlns:a16="http://schemas.microsoft.com/office/drawing/2014/main" id="{A5D7EE16-DD21-1343-819C-4F1F88DF817B}"/>
              </a:ext>
            </a:extLst>
          </p:cNvPr>
          <p:cNvSpPr>
            <a:spLocks noGrp="1"/>
          </p:cNvSpPr>
          <p:nvPr>
            <p:ph type="sldNum" sz="quarter" idx="12"/>
          </p:nvPr>
        </p:nvSpPr>
        <p:spPr>
          <a:xfrm>
            <a:off x="1012826" y="1760722"/>
            <a:ext cx="650001" cy="704997"/>
          </a:xfrm>
          <a:prstGeom prst="ellipse">
            <a:avLst/>
          </a:prstGeom>
          <a:solidFill>
            <a:srgbClr val="1C913D"/>
          </a:solidFill>
        </p:spPr>
        <p:txBody>
          <a:bodyPr anchor="ctr">
            <a:noAutofit/>
          </a:bodyPr>
          <a:lstStyle/>
          <a:p>
            <a:pPr marL="0" marR="0" lvl="0" indent="0" algn="ctr" defTabSz="514338"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Arial"/>
                <a:ea typeface="+mn-ea"/>
                <a:cs typeface="+mn-cs"/>
              </a:rPr>
              <a:t>1</a:t>
            </a:r>
          </a:p>
        </p:txBody>
      </p:sp>
      <p:sp>
        <p:nvSpPr>
          <p:cNvPr id="9" name="Slide Number Placeholder 4">
            <a:extLst>
              <a:ext uri="{FF2B5EF4-FFF2-40B4-BE49-F238E27FC236}">
                <a16:creationId xmlns:a16="http://schemas.microsoft.com/office/drawing/2014/main" id="{AF8950D9-34E9-A34F-B889-875D000B574D}"/>
              </a:ext>
            </a:extLst>
          </p:cNvPr>
          <p:cNvSpPr txBox="1">
            <a:spLocks/>
          </p:cNvSpPr>
          <p:nvPr/>
        </p:nvSpPr>
        <p:spPr>
          <a:xfrm>
            <a:off x="1012828" y="3061653"/>
            <a:ext cx="650001" cy="704997"/>
          </a:xfrm>
          <a:prstGeom prst="ellipse">
            <a:avLst/>
          </a:prstGeom>
          <a:solidFill>
            <a:srgbClr val="1C913D"/>
          </a:solidFill>
        </p:spPr>
        <p:txBody>
          <a:bodyPr vert="horz" lIns="68580" tIns="34291" rIns="68580" bIns="34291" rtlCol="0" anchor="ctr">
            <a:noAutofit/>
          </a:bodyPr>
          <a:lstStyle>
            <a:defPPr>
              <a:defRPr lang="en-GB"/>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514338"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Arial"/>
                <a:ea typeface="+mn-ea"/>
                <a:cs typeface="+mn-cs"/>
              </a:rPr>
              <a:t>2</a:t>
            </a:r>
          </a:p>
        </p:txBody>
      </p:sp>
      <p:sp>
        <p:nvSpPr>
          <p:cNvPr id="10" name="Slide Number Placeholder 4">
            <a:extLst>
              <a:ext uri="{FF2B5EF4-FFF2-40B4-BE49-F238E27FC236}">
                <a16:creationId xmlns:a16="http://schemas.microsoft.com/office/drawing/2014/main" id="{DED39E3E-7F95-5444-892C-014E37076D2B}"/>
              </a:ext>
            </a:extLst>
          </p:cNvPr>
          <p:cNvSpPr txBox="1">
            <a:spLocks/>
          </p:cNvSpPr>
          <p:nvPr/>
        </p:nvSpPr>
        <p:spPr>
          <a:xfrm>
            <a:off x="1012828" y="4362217"/>
            <a:ext cx="650002" cy="704998"/>
          </a:xfrm>
          <a:prstGeom prst="ellipse">
            <a:avLst/>
          </a:prstGeom>
          <a:solidFill>
            <a:srgbClr val="1C913D"/>
          </a:solidFill>
        </p:spPr>
        <p:txBody>
          <a:bodyPr vert="horz" lIns="68580" tIns="34291" rIns="68580" bIns="34291" rtlCol="0" anchor="ctr">
            <a:noAutofit/>
          </a:bodyPr>
          <a:lstStyle>
            <a:defPPr>
              <a:defRPr lang="en-GB"/>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514338"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Arial"/>
                <a:ea typeface="+mn-ea"/>
                <a:cs typeface="+mn-cs"/>
              </a:rPr>
              <a:t>3</a:t>
            </a:r>
          </a:p>
        </p:txBody>
      </p:sp>
      <p:sp>
        <p:nvSpPr>
          <p:cNvPr id="11" name="Rectangle 10">
            <a:extLst>
              <a:ext uri="{FF2B5EF4-FFF2-40B4-BE49-F238E27FC236}">
                <a16:creationId xmlns:a16="http://schemas.microsoft.com/office/drawing/2014/main" id="{CC86F4E0-7A1F-9744-ACA4-CFF82D391478}"/>
              </a:ext>
            </a:extLst>
          </p:cNvPr>
          <p:cNvSpPr/>
          <p:nvPr/>
        </p:nvSpPr>
        <p:spPr>
          <a:xfrm>
            <a:off x="311104" y="5654283"/>
            <a:ext cx="1163788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299D37"/>
                </a:solidFill>
                <a:effectLst/>
                <a:uLnTx/>
                <a:uFillTx/>
                <a:latin typeface="Arial"/>
                <a:ea typeface="+mn-ea"/>
                <a:cs typeface="+mn-cs"/>
              </a:rPr>
              <a:t>Nesta 2017. </a:t>
            </a:r>
            <a:r>
              <a:rPr kumimoji="0" lang="en-US" sz="2400" b="0" i="1" u="none" strike="noStrike" kern="1200" cap="none" spc="0" normalizeH="0" baseline="0" noProof="0" dirty="0">
                <a:ln>
                  <a:noFill/>
                </a:ln>
                <a:solidFill>
                  <a:prstClr val="black"/>
                </a:solidFill>
                <a:effectLst/>
                <a:uLnTx/>
                <a:uFillTx/>
                <a:latin typeface="Arial"/>
                <a:ea typeface="+mn-ea"/>
                <a:cs typeface="+mn-cs"/>
              </a:rPr>
              <a:t>We change the world: what can we learn from global social 	movements for health?</a:t>
            </a:r>
          </a:p>
        </p:txBody>
      </p:sp>
      <p:sp>
        <p:nvSpPr>
          <p:cNvPr id="13" name="Rectangle 12">
            <a:extLst>
              <a:ext uri="{FF2B5EF4-FFF2-40B4-BE49-F238E27FC236}">
                <a16:creationId xmlns:a16="http://schemas.microsoft.com/office/drawing/2014/main" id="{0DCAC132-3BFF-2F42-89AA-1528B766049F}"/>
              </a:ext>
            </a:extLst>
          </p:cNvPr>
          <p:cNvSpPr/>
          <p:nvPr/>
        </p:nvSpPr>
        <p:spPr>
          <a:xfrm>
            <a:off x="311105" y="288035"/>
            <a:ext cx="8551542" cy="1077218"/>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srgbClr val="299D37">
                    <a:lumMod val="75000"/>
                  </a:srgbClr>
                </a:solidFill>
                <a:latin typeface="Arial"/>
                <a:ea typeface="Open Sans" panose="020B0606030504020204" pitchFamily="34" charset="0"/>
                <a:cs typeface="Open Sans" panose="020B0606030504020204" pitchFamily="34" charset="0"/>
              </a:rPr>
              <a:t>2</a:t>
            </a:r>
            <a:r>
              <a:rPr kumimoji="0" lang="en-GB" sz="3200" b="1" i="0" u="none" strike="noStrike" kern="1200" cap="none" spc="0" normalizeH="0" baseline="0" noProof="0" dirty="0" smtClean="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t>. </a:t>
            </a:r>
            <a:r>
              <a:rPr kumimoji="0" lang="en-GB" sz="3200" b="1" i="0" u="none" strike="noStrike" kern="1200" cap="none" spc="0" normalizeH="0" baseline="0" noProof="0" dirty="0">
                <a:ln>
                  <a:noFill/>
                </a:ln>
                <a:solidFill>
                  <a:srgbClr val="299D37">
                    <a:lumMod val="75000"/>
                  </a:srgbClr>
                </a:solidFill>
                <a:effectLst/>
                <a:uLnTx/>
                <a:uFillTx/>
                <a:latin typeface="Arial"/>
                <a:ea typeface="Open Sans" panose="020B0606030504020204" pitchFamily="34" charset="0"/>
                <a:cs typeface="Open Sans" panose="020B0606030504020204" pitchFamily="34" charset="0"/>
              </a:rPr>
              <a:t>Disrupt comfort with the current way things are done</a:t>
            </a:r>
            <a:endParaRPr kumimoji="0" lang="en-US" sz="3200" b="1" i="0" u="none" strike="noStrike" kern="1200" cap="none" spc="0" normalizeH="0" baseline="0" noProof="0" dirty="0">
              <a:ln>
                <a:noFill/>
              </a:ln>
              <a:solidFill>
                <a:srgbClr val="299D37">
                  <a:lumMod val="75000"/>
                </a:srgbClr>
              </a:solidFill>
              <a:effectLst/>
              <a:uLnTx/>
              <a:uFillTx/>
              <a:latin typeface="Arial"/>
              <a:ea typeface="+mn-ea"/>
              <a:cs typeface="+mn-cs"/>
            </a:endParaRPr>
          </a:p>
        </p:txBody>
      </p:sp>
    </p:spTree>
    <p:extLst>
      <p:ext uri="{BB962C8B-B14F-4D97-AF65-F5344CB8AC3E}">
        <p14:creationId xmlns:p14="http://schemas.microsoft.com/office/powerpoint/2010/main" val="1563162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8E7C3-F459-4D11-A543-269EF75BE552}"/>
              </a:ext>
            </a:extLst>
          </p:cNvPr>
          <p:cNvSpPr>
            <a:spLocks noGrp="1"/>
          </p:cNvSpPr>
          <p:nvPr>
            <p:ph type="title"/>
          </p:nvPr>
        </p:nvSpPr>
        <p:spPr>
          <a:xfrm>
            <a:off x="609604" y="389953"/>
            <a:ext cx="8077196" cy="1143000"/>
          </a:xfrm>
        </p:spPr>
        <p:txBody>
          <a:bodyPr/>
          <a:lstStyle/>
          <a:p>
            <a:pPr>
              <a:lnSpc>
                <a:spcPct val="80000"/>
              </a:lnSpc>
            </a:pPr>
            <a:r>
              <a:rPr lang="en-GB" sz="4000" dirty="0">
                <a:solidFill>
                  <a:schemeClr val="accent1">
                    <a:lumMod val="75000"/>
                  </a:schemeClr>
                </a:solidFill>
                <a:ea typeface="Open Sans" panose="020B0606030504020204" pitchFamily="34" charset="0"/>
                <a:cs typeface="Open Sans" panose="020B0606030504020204" pitchFamily="34" charset="0"/>
              </a:rPr>
              <a:t>5</a:t>
            </a:r>
            <a:r>
              <a:rPr lang="en-GB" sz="4000" dirty="0" smtClean="0">
                <a:solidFill>
                  <a:schemeClr val="accent1">
                    <a:lumMod val="75000"/>
                  </a:schemeClr>
                </a:solidFill>
                <a:ea typeface="Open Sans" panose="020B0606030504020204" pitchFamily="34" charset="0"/>
                <a:cs typeface="Open Sans" panose="020B0606030504020204" pitchFamily="34" charset="0"/>
              </a:rPr>
              <a:t>. </a:t>
            </a:r>
            <a:r>
              <a:rPr lang="en-GB" sz="4000" dirty="0">
                <a:solidFill>
                  <a:schemeClr val="accent1">
                    <a:lumMod val="75000"/>
                  </a:schemeClr>
                </a:solidFill>
                <a:ea typeface="Open Sans" panose="020B0606030504020204" pitchFamily="34" charset="0"/>
                <a:cs typeface="Open Sans" panose="020B0606030504020204" pitchFamily="34" charset="0"/>
              </a:rPr>
              <a:t>Move on to addressing underuse of right asthma care – chronic disease management, ICS </a:t>
            </a:r>
            <a:endParaRPr lang="en-IN" sz="4000" dirty="0">
              <a:solidFill>
                <a:schemeClr val="accent1">
                  <a:lumMod val="75000"/>
                </a:schemeClr>
              </a:solidFill>
              <a:ea typeface="Open Sans" panose="020B0606030504020204" pitchFamily="34" charset="0"/>
              <a:cs typeface="Open Sans" panose="020B0606030504020204" pitchFamily="34" charset="0"/>
            </a:endParaRPr>
          </a:p>
        </p:txBody>
      </p:sp>
      <p:sp>
        <p:nvSpPr>
          <p:cNvPr id="3" name="Content Placeholder 2">
            <a:extLst>
              <a:ext uri="{FF2B5EF4-FFF2-40B4-BE49-F238E27FC236}">
                <a16:creationId xmlns:a16="http://schemas.microsoft.com/office/drawing/2014/main" id="{469276AA-2D83-4608-8DF3-A730FA3AC865}"/>
              </a:ext>
            </a:extLst>
          </p:cNvPr>
          <p:cNvSpPr>
            <a:spLocks noGrp="1"/>
          </p:cNvSpPr>
          <p:nvPr>
            <p:ph idx="1"/>
          </p:nvPr>
        </p:nvSpPr>
        <p:spPr>
          <a:xfrm>
            <a:off x="609604" y="1953517"/>
            <a:ext cx="4998720" cy="4525963"/>
          </a:xfrm>
          <a:solidFill>
            <a:schemeClr val="tx1"/>
          </a:solidFill>
        </p:spPr>
        <p:txBody>
          <a:bodyPr>
            <a:normAutofit/>
          </a:bodyPr>
          <a:lstStyle/>
          <a:p>
            <a:pPr marL="0" indent="0">
              <a:buNone/>
            </a:pPr>
            <a:r>
              <a:rPr lang="en-GB" sz="2933" dirty="0">
                <a:solidFill>
                  <a:schemeClr val="bg1"/>
                </a:solidFill>
                <a:latin typeface="Arial" panose="020B0604020202020204" pitchFamily="34" charset="0"/>
                <a:cs typeface="Arial" panose="020B0604020202020204" pitchFamily="34" charset="0"/>
              </a:rPr>
              <a:t>Doing the right things and only the right things in the right way for the right people at the right time in the right place, whatever that means in the local context </a:t>
            </a:r>
            <a:endParaRPr lang="en-GB" sz="2933" dirty="0">
              <a:solidFill>
                <a:schemeClr val="bg1"/>
              </a:solidFill>
            </a:endParaRPr>
          </a:p>
        </p:txBody>
      </p:sp>
      <p:sp>
        <p:nvSpPr>
          <p:cNvPr id="4" name="Content Placeholder 3"/>
          <p:cNvSpPr>
            <a:spLocks noGrp="1"/>
          </p:cNvSpPr>
          <p:nvPr>
            <p:ph sz="half" idx="4294967295"/>
          </p:nvPr>
        </p:nvSpPr>
        <p:spPr>
          <a:xfrm>
            <a:off x="6776834" y="1702956"/>
            <a:ext cx="5107516" cy="5027084"/>
          </a:xfrm>
        </p:spPr>
        <p:txBody>
          <a:bodyPr>
            <a:normAutofit fontScale="92500" lnSpcReduction="10000"/>
          </a:bodyPr>
          <a:lstStyle/>
          <a:p>
            <a:pPr marL="0" indent="0">
              <a:buNone/>
            </a:pPr>
            <a:r>
              <a:rPr lang="en-GB" sz="3200" dirty="0">
                <a:latin typeface="Arial" panose="020B0604020202020204" pitchFamily="34" charset="0"/>
                <a:cs typeface="Arial" panose="020B0604020202020204" pitchFamily="34" charset="0"/>
              </a:rPr>
              <a:t>Improving the </a:t>
            </a:r>
            <a:r>
              <a:rPr lang="en-GB" sz="3200" b="1" dirty="0">
                <a:latin typeface="Arial" panose="020B0604020202020204" pitchFamily="34" charset="0"/>
                <a:cs typeface="Arial" panose="020B0604020202020204" pitchFamily="34" charset="0"/>
              </a:rPr>
              <a:t>value</a:t>
            </a:r>
            <a:r>
              <a:rPr lang="en-GB" sz="3200" dirty="0">
                <a:latin typeface="Arial" panose="020B0604020202020204" pitchFamily="34" charset="0"/>
                <a:cs typeface="Arial" panose="020B0604020202020204" pitchFamily="34" charset="0"/>
              </a:rPr>
              <a:t> that each </a:t>
            </a:r>
            <a:r>
              <a:rPr lang="en-GB" sz="3200" b="1" dirty="0">
                <a:latin typeface="Arial" panose="020B0604020202020204" pitchFamily="34" charset="0"/>
                <a:cs typeface="Arial" panose="020B0604020202020204" pitchFamily="34" charset="0"/>
              </a:rPr>
              <a:t>person</a:t>
            </a:r>
            <a:r>
              <a:rPr lang="en-GB" sz="3200" dirty="0">
                <a:latin typeface="Arial" panose="020B0604020202020204" pitchFamily="34" charset="0"/>
                <a:cs typeface="Arial" panose="020B0604020202020204" pitchFamily="34" charset="0"/>
              </a:rPr>
              <a:t> with asthma derives from their own care and treatment and the value the whole </a:t>
            </a:r>
            <a:r>
              <a:rPr lang="en-GB" sz="3200" b="1" dirty="0">
                <a:latin typeface="Arial" panose="020B0604020202020204" pitchFamily="34" charset="0"/>
                <a:cs typeface="Arial" panose="020B0604020202020204" pitchFamily="34" charset="0"/>
              </a:rPr>
              <a:t>population</a:t>
            </a:r>
            <a:r>
              <a:rPr lang="en-GB" sz="3200" dirty="0">
                <a:latin typeface="Arial" panose="020B0604020202020204" pitchFamily="34" charset="0"/>
                <a:cs typeface="Arial" panose="020B0604020202020204" pitchFamily="34" charset="0"/>
              </a:rPr>
              <a:t> derives from the investment in asthma care by addressing unwarranted variation; reducing waste, avoidable harm and avoidable symptoms</a:t>
            </a:r>
            <a:endParaRPr lang="en-US" sz="3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EAF8EDEC-AE24-4BBD-BBCB-51E95DCCECF0}"/>
              </a:ext>
            </a:extLst>
          </p:cNvPr>
          <p:cNvSpPr txBox="1">
            <a:spLocks/>
          </p:cNvSpPr>
          <p:nvPr/>
        </p:nvSpPr>
        <p:spPr>
          <a:xfrm>
            <a:off x="545593" y="328858"/>
            <a:ext cx="6634843" cy="1097607"/>
          </a:xfrm>
          <a:prstGeom prst="rect">
            <a:avLst/>
          </a:prstGeom>
        </p:spPr>
        <p:txBody>
          <a:bodyPr vert="horz" lIns="68580" tIns="34291" rIns="68580" bIns="34291" rtlCol="0" anchor="ctr">
            <a:noAutofit/>
          </a:bodyPr>
          <a:lstStyle>
            <a:lvl1pPr algn="l" defTabSz="457200" rtl="0" eaLnBrk="1" latinLnBrk="0" hangingPunct="1">
              <a:lnSpc>
                <a:spcPts val="3800"/>
              </a:lnSpc>
              <a:spcBef>
                <a:spcPct val="0"/>
              </a:spcBef>
              <a:buNone/>
              <a:defRPr sz="3600" b="1" i="0" kern="1200" spc="-100">
                <a:solidFill>
                  <a:schemeClr val="accent1"/>
                </a:solidFill>
                <a:latin typeface="+mj-lt"/>
                <a:ea typeface="+mj-ea"/>
                <a:cs typeface="Helvetica"/>
              </a:defRPr>
            </a:lvl1pPr>
          </a:lstStyle>
          <a:p>
            <a:pPr marL="0" marR="0" lvl="0" indent="0" algn="l" defTabSz="342874" rtl="0" eaLnBrk="1" fontAlgn="auto" latinLnBrk="0" hangingPunct="1">
              <a:lnSpc>
                <a:spcPct val="100000"/>
              </a:lnSpc>
              <a:spcBef>
                <a:spcPct val="0"/>
              </a:spcBef>
              <a:spcAft>
                <a:spcPts val="0"/>
              </a:spcAft>
              <a:buClrTx/>
              <a:buSzTx/>
              <a:buFontTx/>
              <a:buNone/>
              <a:tabLst/>
              <a:defRPr/>
            </a:pPr>
            <a:endParaRPr kumimoji="0" lang="en-GB" sz="3600" b="1" i="0" u="none" strike="noStrike" kern="1200" cap="none" spc="-75" normalizeH="0" baseline="0" noProof="0" dirty="0">
              <a:ln>
                <a:noFill/>
              </a:ln>
              <a:solidFill>
                <a:srgbClr val="299D37"/>
              </a:solidFill>
              <a:effectLst/>
              <a:uLnTx/>
              <a:uFillTx/>
              <a:latin typeface="Arial"/>
              <a:ea typeface=""/>
            </a:endParaRPr>
          </a:p>
        </p:txBody>
      </p:sp>
    </p:spTree>
    <p:extLst>
      <p:ext uri="{BB962C8B-B14F-4D97-AF65-F5344CB8AC3E}">
        <p14:creationId xmlns:p14="http://schemas.microsoft.com/office/powerpoint/2010/main" val="421192904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Office Theme">
  <a:themeElements>
    <a:clrScheme name="Custom 14">
      <a:dk1>
        <a:sysClr val="windowText" lastClr="000000"/>
      </a:dk1>
      <a:lt1>
        <a:sysClr val="window" lastClr="FFFFFF"/>
      </a:lt1>
      <a:dk2>
        <a:srgbClr val="004F27"/>
      </a:dk2>
      <a:lt2>
        <a:srgbClr val="EEECE1"/>
      </a:lt2>
      <a:accent1>
        <a:srgbClr val="299D37"/>
      </a:accent1>
      <a:accent2>
        <a:srgbClr val="F6BB1C"/>
      </a:accent2>
      <a:accent3>
        <a:srgbClr val="9BBB59"/>
      </a:accent3>
      <a:accent4>
        <a:srgbClr val="8064A2"/>
      </a:accent4>
      <a:accent5>
        <a:srgbClr val="50B3B6"/>
      </a:accent5>
      <a:accent6>
        <a:srgbClr val="E47936"/>
      </a:accent6>
      <a:hlink>
        <a:srgbClr val="0099D4"/>
      </a:hlink>
      <a:folHlink>
        <a:srgbClr val="D0076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Office Theme">
  <a:themeElements>
    <a:clrScheme name="Custom 14">
      <a:dk1>
        <a:sysClr val="windowText" lastClr="000000"/>
      </a:dk1>
      <a:lt1>
        <a:sysClr val="window" lastClr="FFFFFF"/>
      </a:lt1>
      <a:dk2>
        <a:srgbClr val="004F27"/>
      </a:dk2>
      <a:lt2>
        <a:srgbClr val="EEECE1"/>
      </a:lt2>
      <a:accent1>
        <a:srgbClr val="299D37"/>
      </a:accent1>
      <a:accent2>
        <a:srgbClr val="F6BB1C"/>
      </a:accent2>
      <a:accent3>
        <a:srgbClr val="9BBB59"/>
      </a:accent3>
      <a:accent4>
        <a:srgbClr val="8064A2"/>
      </a:accent4>
      <a:accent5>
        <a:srgbClr val="50B3B6"/>
      </a:accent5>
      <a:accent6>
        <a:srgbClr val="E47936"/>
      </a:accent6>
      <a:hlink>
        <a:srgbClr val="0099D4"/>
      </a:hlink>
      <a:folHlink>
        <a:srgbClr val="D0076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827</Words>
  <Application>Microsoft Office PowerPoint</Application>
  <PresentationFormat>Widescreen</PresentationFormat>
  <Paragraphs>89</Paragraphs>
  <Slides>10</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Helvetica</vt:lpstr>
      <vt:lpstr>Mangal</vt:lpstr>
      <vt:lpstr>Open Sans</vt:lpstr>
      <vt:lpstr>1_Office Theme</vt:lpstr>
      <vt:lpstr>3_Office Theme</vt:lpstr>
      <vt:lpstr>Aims of this Workshop</vt:lpstr>
      <vt:lpstr>The problem</vt:lpstr>
      <vt:lpstr>Change for improvement starts with “hunches”</vt:lpstr>
      <vt:lpstr>1. Gain acceptance that improvement needed   </vt:lpstr>
      <vt:lpstr>Richard Horton, the Lancet 2017</vt:lpstr>
      <vt:lpstr>1 Improvement needed -Patient safety and Asthma Right care</vt:lpstr>
      <vt:lpstr>2. Disrupt comfort with the current way things are done</vt:lpstr>
      <vt:lpstr>PowerPoint Presentation</vt:lpstr>
      <vt:lpstr>5. Move on to addressing underuse of right asthma care – chronic disease management, ICS </vt:lpstr>
      <vt:lpstr> IPCRG and Asthma Right Care-Tools to help clinicians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Siân Williams</dc:creator>
  <cp:lastModifiedBy>Amanda Barnard</cp:lastModifiedBy>
  <cp:revision>11</cp:revision>
  <dcterms:created xsi:type="dcterms:W3CDTF">2021-12-06T16:27:16Z</dcterms:created>
  <dcterms:modified xsi:type="dcterms:W3CDTF">2022-06-13T17:10:48Z</dcterms:modified>
</cp:coreProperties>
</file>