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1" r:id="rId2"/>
    <p:sldId id="449" r:id="rId3"/>
    <p:sldId id="298" r:id="rId4"/>
    <p:sldId id="322" r:id="rId5"/>
    <p:sldId id="323" r:id="rId6"/>
    <p:sldId id="324" r:id="rId7"/>
    <p:sldId id="325" r:id="rId8"/>
    <p:sldId id="371" r:id="rId9"/>
    <p:sldId id="434" r:id="rId10"/>
    <p:sldId id="342" r:id="rId11"/>
    <p:sldId id="453" r:id="rId12"/>
    <p:sldId id="336" r:id="rId13"/>
    <p:sldId id="326" r:id="rId14"/>
    <p:sldId id="341" r:id="rId15"/>
    <p:sldId id="333" r:id="rId16"/>
    <p:sldId id="328" r:id="rId17"/>
    <p:sldId id="327" r:id="rId18"/>
    <p:sldId id="337" r:id="rId19"/>
    <p:sldId id="451" r:id="rId20"/>
    <p:sldId id="452" r:id="rId21"/>
    <p:sldId id="338" r:id="rId22"/>
    <p:sldId id="329" r:id="rId23"/>
    <p:sldId id="339" r:id="rId24"/>
    <p:sldId id="330" r:id="rId25"/>
    <p:sldId id="343" r:id="rId26"/>
    <p:sldId id="331" r:id="rId27"/>
    <p:sldId id="454" r:id="rId28"/>
    <p:sldId id="447" r:id="rId29"/>
    <p:sldId id="443" r:id="rId30"/>
    <p:sldId id="445" r:id="rId31"/>
    <p:sldId id="446" r:id="rId32"/>
    <p:sldId id="448" r:id="rId33"/>
    <p:sldId id="460" r:id="rId34"/>
    <p:sldId id="332" r:id="rId35"/>
    <p:sldId id="438" r:id="rId36"/>
    <p:sldId id="441" r:id="rId37"/>
    <p:sldId id="440" r:id="rId38"/>
    <p:sldId id="334" r:id="rId39"/>
    <p:sldId id="335" r:id="rId40"/>
    <p:sldId id="420" r:id="rId41"/>
    <p:sldId id="421" r:id="rId42"/>
    <p:sldId id="422" r:id="rId43"/>
    <p:sldId id="424" r:id="rId44"/>
    <p:sldId id="425" r:id="rId45"/>
    <p:sldId id="426" r:id="rId46"/>
    <p:sldId id="379" r:id="rId47"/>
    <p:sldId id="427" r:id="rId48"/>
    <p:sldId id="257" r:id="rId49"/>
    <p:sldId id="363" r:id="rId50"/>
    <p:sldId id="400" r:id="rId51"/>
    <p:sldId id="437" r:id="rId52"/>
    <p:sldId id="428" r:id="rId53"/>
    <p:sldId id="455" r:id="rId54"/>
    <p:sldId id="457" r:id="rId55"/>
    <p:sldId id="461" r:id="rId56"/>
    <p:sldId id="456" r:id="rId57"/>
    <p:sldId id="462" r:id="rId58"/>
    <p:sldId id="463" r:id="rId59"/>
  </p:sldIdLst>
  <p:sldSz cx="12192000" cy="6858000"/>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733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phi" initials="Adelphi" lastIdx="1" clrIdx="0">
    <p:extLst>
      <p:ext uri="{19B8F6BF-5375-455C-9EA6-DF929625EA0E}">
        <p15:presenceInfo xmlns:p15="http://schemas.microsoft.com/office/powerpoint/2012/main" userId="Adelphi" providerId="None"/>
      </p:ext>
    </p:extLst>
  </p:cmAuthor>
  <p:cmAuthor id="2" name="TL" initials="TL" lastIdx="1" clrIdx="1">
    <p:extLst>
      <p:ext uri="{19B8F6BF-5375-455C-9EA6-DF929625EA0E}">
        <p15:presenceInfo xmlns:p15="http://schemas.microsoft.com/office/powerpoint/2012/main" userId="T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3D33B-8DF1-4F3D-A6E9-D121D2D832C8}" v="23" dt="2022-10-06T10:15:08.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96357" autoAdjust="0"/>
  </p:normalViewPr>
  <p:slideViewPr>
    <p:cSldViewPr snapToGrid="0" snapToObjects="1" showGuides="1">
      <p:cViewPr varScale="1">
        <p:scale>
          <a:sx n="111" d="100"/>
          <a:sy n="111" d="100"/>
        </p:scale>
        <p:origin x="450" y="96"/>
      </p:cViewPr>
      <p:guideLst>
        <p:guide orient="horz" pos="3952"/>
        <p:guide pos="7333"/>
      </p:guideLst>
    </p:cSldViewPr>
  </p:slideViewPr>
  <p:outlineViewPr>
    <p:cViewPr>
      <p:scale>
        <a:sx n="33" d="100"/>
        <a:sy n="33" d="100"/>
      </p:scale>
      <p:origin x="0" y="-9942"/>
    </p:cViewPr>
  </p:outlineViewPr>
  <p:notesTextViewPr>
    <p:cViewPr>
      <p:scale>
        <a:sx n="3" d="2"/>
        <a:sy n="3" d="2"/>
      </p:scale>
      <p:origin x="0" y="0"/>
    </p:cViewPr>
  </p:notesTextViewPr>
  <p:sorterViewPr>
    <p:cViewPr varScale="1">
      <p:scale>
        <a:sx n="1" d="1"/>
        <a:sy n="1" d="1"/>
      </p:scale>
      <p:origin x="0" y="-160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Lonergan" userId="93974b687ab88d62" providerId="LiveId" clId="{E343D33B-8DF1-4F3D-A6E9-D121D2D832C8}"/>
    <pc:docChg chg="undo custSel delSld modSld modMainMaster">
      <pc:chgData name="Tracey Lonergan" userId="93974b687ab88d62" providerId="LiveId" clId="{E343D33B-8DF1-4F3D-A6E9-D121D2D832C8}" dt="2022-10-06T10:18:15.522" v="868" actId="20577"/>
      <pc:docMkLst>
        <pc:docMk/>
      </pc:docMkLst>
      <pc:sldChg chg="addSp delSp modSp mod">
        <pc:chgData name="Tracey Lonergan" userId="93974b687ab88d62" providerId="LiveId" clId="{E343D33B-8DF1-4F3D-A6E9-D121D2D832C8}" dt="2022-10-06T09:41:39.831" v="79" actId="20577"/>
        <pc:sldMkLst>
          <pc:docMk/>
          <pc:sldMk cId="179329682" sldId="341"/>
        </pc:sldMkLst>
        <pc:spChg chg="mod">
          <ac:chgData name="Tracey Lonergan" userId="93974b687ab88d62" providerId="LiveId" clId="{E343D33B-8DF1-4F3D-A6E9-D121D2D832C8}" dt="2022-10-06T09:41:33.022" v="67" actId="20577"/>
          <ac:spMkLst>
            <pc:docMk/>
            <pc:sldMk cId="179329682" sldId="341"/>
            <ac:spMk id="4" creationId="{606B20B7-7928-496D-8048-460715782C02}"/>
          </ac:spMkLst>
        </pc:spChg>
        <pc:spChg chg="mod">
          <ac:chgData name="Tracey Lonergan" userId="93974b687ab88d62" providerId="LiveId" clId="{E343D33B-8DF1-4F3D-A6E9-D121D2D832C8}" dt="2022-10-06T09:41:39.831" v="79" actId="20577"/>
          <ac:spMkLst>
            <pc:docMk/>
            <pc:sldMk cId="179329682" sldId="341"/>
            <ac:spMk id="30" creationId="{085AA38F-E5AE-4DB5-B759-EC7D8C09100F}"/>
          </ac:spMkLst>
        </pc:spChg>
        <pc:picChg chg="add mod">
          <ac:chgData name="Tracey Lonergan" userId="93974b687ab88d62" providerId="LiveId" clId="{E343D33B-8DF1-4F3D-A6E9-D121D2D832C8}" dt="2022-10-06T09:41:28.729" v="65" actId="1076"/>
          <ac:picMkLst>
            <pc:docMk/>
            <pc:sldMk cId="179329682" sldId="341"/>
            <ac:picMk id="2" creationId="{C5CDAB1F-935C-4C7D-D4DD-EC9049471ADB}"/>
          </ac:picMkLst>
        </pc:picChg>
        <pc:picChg chg="del">
          <ac:chgData name="Tracey Lonergan" userId="93974b687ab88d62" providerId="LiveId" clId="{E343D33B-8DF1-4F3D-A6E9-D121D2D832C8}" dt="2022-10-06T09:41:21.866" v="62" actId="478"/>
          <ac:picMkLst>
            <pc:docMk/>
            <pc:sldMk cId="179329682" sldId="341"/>
            <ac:picMk id="29" creationId="{BE479BFC-EDF0-426C-8EA1-456E2CDC6ED5}"/>
          </ac:picMkLst>
        </pc:picChg>
      </pc:sldChg>
      <pc:sldChg chg="modSp mod">
        <pc:chgData name="Tracey Lonergan" userId="93974b687ab88d62" providerId="LiveId" clId="{E343D33B-8DF1-4F3D-A6E9-D121D2D832C8}" dt="2022-10-06T09:39:25.820" v="61" actId="20577"/>
        <pc:sldMkLst>
          <pc:docMk/>
          <pc:sldMk cId="4262687476" sldId="342"/>
        </pc:sldMkLst>
        <pc:spChg chg="mod">
          <ac:chgData name="Tracey Lonergan" userId="93974b687ab88d62" providerId="LiveId" clId="{E343D33B-8DF1-4F3D-A6E9-D121D2D832C8}" dt="2022-10-06T09:39:25.820" v="61" actId="20577"/>
          <ac:spMkLst>
            <pc:docMk/>
            <pc:sldMk cId="4262687476" sldId="342"/>
            <ac:spMk id="5" creationId="{67792B67-0E32-4A01-8C4B-3A2EC9BFC5CB}"/>
          </ac:spMkLst>
        </pc:spChg>
      </pc:sldChg>
      <pc:sldChg chg="modSp mod">
        <pc:chgData name="Tracey Lonergan" userId="93974b687ab88d62" providerId="LiveId" clId="{E343D33B-8DF1-4F3D-A6E9-D121D2D832C8}" dt="2022-10-06T09:39:01.442" v="19" actId="20577"/>
        <pc:sldMkLst>
          <pc:docMk/>
          <pc:sldMk cId="3004652587" sldId="371"/>
        </pc:sldMkLst>
        <pc:spChg chg="mod">
          <ac:chgData name="Tracey Lonergan" userId="93974b687ab88d62" providerId="LiveId" clId="{E343D33B-8DF1-4F3D-A6E9-D121D2D832C8}" dt="2022-10-06T09:39:01.442" v="19" actId="20577"/>
          <ac:spMkLst>
            <pc:docMk/>
            <pc:sldMk cId="3004652587" sldId="371"/>
            <ac:spMk id="23" creationId="{7C273D7F-8326-4E6F-999C-C19F66254E2B}"/>
          </ac:spMkLst>
        </pc:spChg>
      </pc:sldChg>
      <pc:sldChg chg="modSp mod">
        <pc:chgData name="Tracey Lonergan" userId="93974b687ab88d62" providerId="LiveId" clId="{E343D33B-8DF1-4F3D-A6E9-D121D2D832C8}" dt="2022-10-06T09:39:10.723" v="31" actId="20577"/>
        <pc:sldMkLst>
          <pc:docMk/>
          <pc:sldMk cId="3818808838" sldId="434"/>
        </pc:sldMkLst>
        <pc:spChg chg="mod">
          <ac:chgData name="Tracey Lonergan" userId="93974b687ab88d62" providerId="LiveId" clId="{E343D33B-8DF1-4F3D-A6E9-D121D2D832C8}" dt="2022-10-06T09:39:10.723" v="31" actId="20577"/>
          <ac:spMkLst>
            <pc:docMk/>
            <pc:sldMk cId="3818808838" sldId="434"/>
            <ac:spMk id="25" creationId="{5A8D232E-8BCA-4BAD-AF6E-8045A8C77D99}"/>
          </ac:spMkLst>
        </pc:spChg>
      </pc:sldChg>
      <pc:sldChg chg="modSp mod">
        <pc:chgData name="Tracey Lonergan" userId="93974b687ab88d62" providerId="LiveId" clId="{E343D33B-8DF1-4F3D-A6E9-D121D2D832C8}" dt="2022-10-06T10:08:35.793" v="643" actId="20577"/>
        <pc:sldMkLst>
          <pc:docMk/>
          <pc:sldMk cId="2465842085" sldId="440"/>
        </pc:sldMkLst>
        <pc:spChg chg="mod">
          <ac:chgData name="Tracey Lonergan" userId="93974b687ab88d62" providerId="LiveId" clId="{E343D33B-8DF1-4F3D-A6E9-D121D2D832C8}" dt="2022-10-06T10:08:35.793" v="643" actId="20577"/>
          <ac:spMkLst>
            <pc:docMk/>
            <pc:sldMk cId="2465842085" sldId="440"/>
            <ac:spMk id="10" creationId="{4A0421D4-34B7-4024-837F-ACB310CD9163}"/>
          </ac:spMkLst>
        </pc:spChg>
      </pc:sldChg>
      <pc:sldChg chg="addSp delSp modSp mod">
        <pc:chgData name="Tracey Lonergan" userId="93974b687ab88d62" providerId="LiveId" clId="{E343D33B-8DF1-4F3D-A6E9-D121D2D832C8}" dt="2022-10-06T10:05:12.247" v="490" actId="6549"/>
        <pc:sldMkLst>
          <pc:docMk/>
          <pc:sldMk cId="3470780826" sldId="443"/>
        </pc:sldMkLst>
        <pc:spChg chg="mod">
          <ac:chgData name="Tracey Lonergan" userId="93974b687ab88d62" providerId="LiveId" clId="{E343D33B-8DF1-4F3D-A6E9-D121D2D832C8}" dt="2022-10-06T09:52:43.601" v="207" actId="20577"/>
          <ac:spMkLst>
            <pc:docMk/>
            <pc:sldMk cId="3470780826" sldId="443"/>
            <ac:spMk id="4" creationId="{98EB90A1-E463-45DD-A767-C769418DC32F}"/>
          </ac:spMkLst>
        </pc:spChg>
        <pc:spChg chg="mod">
          <ac:chgData name="Tracey Lonergan" userId="93974b687ab88d62" providerId="LiveId" clId="{E343D33B-8DF1-4F3D-A6E9-D121D2D832C8}" dt="2022-10-06T10:05:12.247" v="490" actId="6549"/>
          <ac:spMkLst>
            <pc:docMk/>
            <pc:sldMk cId="3470780826" sldId="443"/>
            <ac:spMk id="5" creationId="{0A8E404F-25E5-48CA-8A48-E0DC5096B488}"/>
          </ac:spMkLst>
        </pc:spChg>
        <pc:spChg chg="mod">
          <ac:chgData name="Tracey Lonergan" userId="93974b687ab88d62" providerId="LiveId" clId="{E343D33B-8DF1-4F3D-A6E9-D121D2D832C8}" dt="2022-10-06T09:51:15.063" v="189" actId="404"/>
          <ac:spMkLst>
            <pc:docMk/>
            <pc:sldMk cId="3470780826" sldId="443"/>
            <ac:spMk id="6" creationId="{8A5B4C2A-53BE-5DFF-B14E-2BDEB69F5286}"/>
          </ac:spMkLst>
        </pc:spChg>
        <pc:spChg chg="mod">
          <ac:chgData name="Tracey Lonergan" userId="93974b687ab88d62" providerId="LiveId" clId="{E343D33B-8DF1-4F3D-A6E9-D121D2D832C8}" dt="2022-10-06T09:47:31.920" v="176"/>
          <ac:spMkLst>
            <pc:docMk/>
            <pc:sldMk cId="3470780826" sldId="443"/>
            <ac:spMk id="7" creationId="{69B3F1DC-6DA0-8AE0-122C-2E6FBFAC7500}"/>
          </ac:spMkLst>
        </pc:spChg>
        <pc:spChg chg="mod">
          <ac:chgData name="Tracey Lonergan" userId="93974b687ab88d62" providerId="LiveId" clId="{E343D33B-8DF1-4F3D-A6E9-D121D2D832C8}" dt="2022-10-06T09:47:31.920" v="176"/>
          <ac:spMkLst>
            <pc:docMk/>
            <pc:sldMk cId="3470780826" sldId="443"/>
            <ac:spMk id="8" creationId="{EED53B97-8CBF-9100-2552-9F7B0A976E13}"/>
          </ac:spMkLst>
        </pc:spChg>
        <pc:spChg chg="mod">
          <ac:chgData name="Tracey Lonergan" userId="93974b687ab88d62" providerId="LiveId" clId="{E343D33B-8DF1-4F3D-A6E9-D121D2D832C8}" dt="2022-10-06T09:47:31.920" v="176"/>
          <ac:spMkLst>
            <pc:docMk/>
            <pc:sldMk cId="3470780826" sldId="443"/>
            <ac:spMk id="9" creationId="{020176E2-8FBE-0813-158A-4A784C4DDBED}"/>
          </ac:spMkLst>
        </pc:spChg>
        <pc:spChg chg="mod">
          <ac:chgData name="Tracey Lonergan" userId="93974b687ab88d62" providerId="LiveId" clId="{E343D33B-8DF1-4F3D-A6E9-D121D2D832C8}" dt="2022-10-06T09:47:31.920" v="176"/>
          <ac:spMkLst>
            <pc:docMk/>
            <pc:sldMk cId="3470780826" sldId="443"/>
            <ac:spMk id="10" creationId="{6A87D7F8-5CDE-EB45-4122-033583780C45}"/>
          </ac:spMkLst>
        </pc:spChg>
        <pc:spChg chg="mod">
          <ac:chgData name="Tracey Lonergan" userId="93974b687ab88d62" providerId="LiveId" clId="{E343D33B-8DF1-4F3D-A6E9-D121D2D832C8}" dt="2022-10-06T09:47:31.920" v="176"/>
          <ac:spMkLst>
            <pc:docMk/>
            <pc:sldMk cId="3470780826" sldId="443"/>
            <ac:spMk id="11" creationId="{12358405-AAC2-A373-FDEC-0DE4F3008C9E}"/>
          </ac:spMkLst>
        </pc:spChg>
        <pc:spChg chg="mod">
          <ac:chgData name="Tracey Lonergan" userId="93974b687ab88d62" providerId="LiveId" clId="{E343D33B-8DF1-4F3D-A6E9-D121D2D832C8}" dt="2022-10-06T09:53:25.106" v="215" actId="404"/>
          <ac:spMkLst>
            <pc:docMk/>
            <pc:sldMk cId="3470780826" sldId="443"/>
            <ac:spMk id="17" creationId="{4CA378C6-AB25-9DF1-6DEB-B22CF816AAF2}"/>
          </ac:spMkLst>
        </pc:spChg>
        <pc:spChg chg="mod">
          <ac:chgData name="Tracey Lonergan" userId="93974b687ab88d62" providerId="LiveId" clId="{E343D33B-8DF1-4F3D-A6E9-D121D2D832C8}" dt="2022-10-06T09:53:19.418" v="212"/>
          <ac:spMkLst>
            <pc:docMk/>
            <pc:sldMk cId="3470780826" sldId="443"/>
            <ac:spMk id="18" creationId="{52432616-C133-D0F9-FDAD-2154788842DE}"/>
          </ac:spMkLst>
        </pc:spChg>
        <pc:spChg chg="mod">
          <ac:chgData name="Tracey Lonergan" userId="93974b687ab88d62" providerId="LiveId" clId="{E343D33B-8DF1-4F3D-A6E9-D121D2D832C8}" dt="2022-10-06T09:53:19.418" v="212"/>
          <ac:spMkLst>
            <pc:docMk/>
            <pc:sldMk cId="3470780826" sldId="443"/>
            <ac:spMk id="19" creationId="{920909B9-1803-F237-00BE-04F448B15BB8}"/>
          </ac:spMkLst>
        </pc:spChg>
        <pc:spChg chg="mod">
          <ac:chgData name="Tracey Lonergan" userId="93974b687ab88d62" providerId="LiveId" clId="{E343D33B-8DF1-4F3D-A6E9-D121D2D832C8}" dt="2022-10-06T09:53:19.418" v="212"/>
          <ac:spMkLst>
            <pc:docMk/>
            <pc:sldMk cId="3470780826" sldId="443"/>
            <ac:spMk id="20" creationId="{98201654-FEF2-24BD-09EE-9BF462F49B51}"/>
          </ac:spMkLst>
        </pc:spChg>
        <pc:spChg chg="mod">
          <ac:chgData name="Tracey Lonergan" userId="93974b687ab88d62" providerId="LiveId" clId="{E343D33B-8DF1-4F3D-A6E9-D121D2D832C8}" dt="2022-10-06T09:53:19.418" v="212"/>
          <ac:spMkLst>
            <pc:docMk/>
            <pc:sldMk cId="3470780826" sldId="443"/>
            <ac:spMk id="21" creationId="{DE7F0334-0008-8B07-4FAA-75C57A74229E}"/>
          </ac:spMkLst>
        </pc:spChg>
        <pc:spChg chg="mod">
          <ac:chgData name="Tracey Lonergan" userId="93974b687ab88d62" providerId="LiveId" clId="{E343D33B-8DF1-4F3D-A6E9-D121D2D832C8}" dt="2022-10-06T09:53:19.418" v="212"/>
          <ac:spMkLst>
            <pc:docMk/>
            <pc:sldMk cId="3470780826" sldId="443"/>
            <ac:spMk id="22" creationId="{810A65A5-7DE1-48EC-6788-263524A74F19}"/>
          </ac:spMkLst>
        </pc:spChg>
        <pc:spChg chg="mod">
          <ac:chgData name="Tracey Lonergan" userId="93974b687ab88d62" providerId="LiveId" clId="{E343D33B-8DF1-4F3D-A6E9-D121D2D832C8}" dt="2022-10-06T09:53:19.418" v="212"/>
          <ac:spMkLst>
            <pc:docMk/>
            <pc:sldMk cId="3470780826" sldId="443"/>
            <ac:spMk id="23" creationId="{5C3A2A77-3BEA-07E5-0E2F-40AC9199EE26}"/>
          </ac:spMkLst>
        </pc:spChg>
        <pc:spChg chg="mod">
          <ac:chgData name="Tracey Lonergan" userId="93974b687ab88d62" providerId="LiveId" clId="{E343D33B-8DF1-4F3D-A6E9-D121D2D832C8}" dt="2022-10-06T09:46:19.384" v="166" actId="20577"/>
          <ac:spMkLst>
            <pc:docMk/>
            <pc:sldMk cId="3470780826" sldId="443"/>
            <ac:spMk id="26" creationId="{9493BA02-688E-42E3-AC36-F99407C7008F}"/>
          </ac:spMkLst>
        </pc:spChg>
        <pc:spChg chg="del">
          <ac:chgData name="Tracey Lonergan" userId="93974b687ab88d62" providerId="LiveId" clId="{E343D33B-8DF1-4F3D-A6E9-D121D2D832C8}" dt="2022-10-06T09:47:30.639" v="175" actId="478"/>
          <ac:spMkLst>
            <pc:docMk/>
            <pc:sldMk cId="3470780826" sldId="443"/>
            <ac:spMk id="54" creationId="{44364354-3D06-487B-9757-FB8D39BB4ED8}"/>
          </ac:spMkLst>
        </pc:spChg>
        <pc:spChg chg="del">
          <ac:chgData name="Tracey Lonergan" userId="93974b687ab88d62" providerId="LiveId" clId="{E343D33B-8DF1-4F3D-A6E9-D121D2D832C8}" dt="2022-10-06T09:47:30.639" v="175" actId="478"/>
          <ac:spMkLst>
            <pc:docMk/>
            <pc:sldMk cId="3470780826" sldId="443"/>
            <ac:spMk id="55" creationId="{4A1DC98A-FC9E-4583-A01D-8CC2DBCFA26E}"/>
          </ac:spMkLst>
        </pc:spChg>
        <pc:spChg chg="del">
          <ac:chgData name="Tracey Lonergan" userId="93974b687ab88d62" providerId="LiveId" clId="{E343D33B-8DF1-4F3D-A6E9-D121D2D832C8}" dt="2022-10-06T09:47:30.639" v="175" actId="478"/>
          <ac:spMkLst>
            <pc:docMk/>
            <pc:sldMk cId="3470780826" sldId="443"/>
            <ac:spMk id="56" creationId="{226681C8-D9D2-4EF1-9077-2F78B641B1EC}"/>
          </ac:spMkLst>
        </pc:spChg>
        <pc:spChg chg="del">
          <ac:chgData name="Tracey Lonergan" userId="93974b687ab88d62" providerId="LiveId" clId="{E343D33B-8DF1-4F3D-A6E9-D121D2D832C8}" dt="2022-10-06T09:47:30.639" v="175" actId="478"/>
          <ac:spMkLst>
            <pc:docMk/>
            <pc:sldMk cId="3470780826" sldId="443"/>
            <ac:spMk id="57" creationId="{66DD58F8-E27B-46E3-9F9C-9D747DBED58A}"/>
          </ac:spMkLst>
        </pc:spChg>
        <pc:spChg chg="del">
          <ac:chgData name="Tracey Lonergan" userId="93974b687ab88d62" providerId="LiveId" clId="{E343D33B-8DF1-4F3D-A6E9-D121D2D832C8}" dt="2022-10-06T09:47:30.639" v="175" actId="478"/>
          <ac:spMkLst>
            <pc:docMk/>
            <pc:sldMk cId="3470780826" sldId="443"/>
            <ac:spMk id="58" creationId="{0F0819BF-75E8-4562-9360-E650611DE3B1}"/>
          </ac:spMkLst>
        </pc:spChg>
        <pc:spChg chg="del">
          <ac:chgData name="Tracey Lonergan" userId="93974b687ab88d62" providerId="LiveId" clId="{E343D33B-8DF1-4F3D-A6E9-D121D2D832C8}" dt="2022-10-06T09:47:30.639" v="175" actId="478"/>
          <ac:spMkLst>
            <pc:docMk/>
            <pc:sldMk cId="3470780826" sldId="443"/>
            <ac:spMk id="59" creationId="{EC76959A-5068-45C8-AA66-7C03C2BB2E84}"/>
          </ac:spMkLst>
        </pc:spChg>
        <pc:spChg chg="del">
          <ac:chgData name="Tracey Lonergan" userId="93974b687ab88d62" providerId="LiveId" clId="{E343D33B-8DF1-4F3D-A6E9-D121D2D832C8}" dt="2022-10-06T09:47:30.639" v="175" actId="478"/>
          <ac:spMkLst>
            <pc:docMk/>
            <pc:sldMk cId="3470780826" sldId="443"/>
            <ac:spMk id="60" creationId="{B7AFEB3B-4A98-43D1-BFB2-D4DC340C111D}"/>
          </ac:spMkLst>
        </pc:spChg>
        <pc:spChg chg="del">
          <ac:chgData name="Tracey Lonergan" userId="93974b687ab88d62" providerId="LiveId" clId="{E343D33B-8DF1-4F3D-A6E9-D121D2D832C8}" dt="2022-10-06T09:47:30.639" v="175" actId="478"/>
          <ac:spMkLst>
            <pc:docMk/>
            <pc:sldMk cId="3470780826" sldId="443"/>
            <ac:spMk id="61" creationId="{1F51FC54-E109-4CCF-A1CF-1AEAD1EB8C01}"/>
          </ac:spMkLst>
        </pc:spChg>
        <pc:spChg chg="del">
          <ac:chgData name="Tracey Lonergan" userId="93974b687ab88d62" providerId="LiveId" clId="{E343D33B-8DF1-4F3D-A6E9-D121D2D832C8}" dt="2022-10-06T09:47:30.639" v="175" actId="478"/>
          <ac:spMkLst>
            <pc:docMk/>
            <pc:sldMk cId="3470780826" sldId="443"/>
            <ac:spMk id="62" creationId="{DAA32CD1-1895-4D09-A6CB-D4C9C9435E55}"/>
          </ac:spMkLst>
        </pc:spChg>
        <pc:spChg chg="del">
          <ac:chgData name="Tracey Lonergan" userId="93974b687ab88d62" providerId="LiveId" clId="{E343D33B-8DF1-4F3D-A6E9-D121D2D832C8}" dt="2022-10-06T09:47:30.639" v="175" actId="478"/>
          <ac:spMkLst>
            <pc:docMk/>
            <pc:sldMk cId="3470780826" sldId="443"/>
            <ac:spMk id="63" creationId="{F9C3FE59-16AC-4F71-993B-526D03B1810A}"/>
          </ac:spMkLst>
        </pc:spChg>
        <pc:spChg chg="del">
          <ac:chgData name="Tracey Lonergan" userId="93974b687ab88d62" providerId="LiveId" clId="{E343D33B-8DF1-4F3D-A6E9-D121D2D832C8}" dt="2022-10-06T09:47:30.639" v="175" actId="478"/>
          <ac:spMkLst>
            <pc:docMk/>
            <pc:sldMk cId="3470780826" sldId="443"/>
            <ac:spMk id="64" creationId="{033296F7-2968-42DC-9B8E-7B9022E83BCB}"/>
          </ac:spMkLst>
        </pc:spChg>
        <pc:spChg chg="del">
          <ac:chgData name="Tracey Lonergan" userId="93974b687ab88d62" providerId="LiveId" clId="{E343D33B-8DF1-4F3D-A6E9-D121D2D832C8}" dt="2022-10-06T09:47:30.639" v="175" actId="478"/>
          <ac:spMkLst>
            <pc:docMk/>
            <pc:sldMk cId="3470780826" sldId="443"/>
            <ac:spMk id="65" creationId="{A325BEB6-5C0C-4036-A8B9-CFFEE668CB9E}"/>
          </ac:spMkLst>
        </pc:spChg>
        <pc:spChg chg="del">
          <ac:chgData name="Tracey Lonergan" userId="93974b687ab88d62" providerId="LiveId" clId="{E343D33B-8DF1-4F3D-A6E9-D121D2D832C8}" dt="2022-10-06T09:47:30.639" v="175" actId="478"/>
          <ac:spMkLst>
            <pc:docMk/>
            <pc:sldMk cId="3470780826" sldId="443"/>
            <ac:spMk id="66" creationId="{FA91067F-8642-411A-905C-7C7971A5F82C}"/>
          </ac:spMkLst>
        </pc:spChg>
        <pc:spChg chg="del">
          <ac:chgData name="Tracey Lonergan" userId="93974b687ab88d62" providerId="LiveId" clId="{E343D33B-8DF1-4F3D-A6E9-D121D2D832C8}" dt="2022-10-06T09:47:30.639" v="175" actId="478"/>
          <ac:spMkLst>
            <pc:docMk/>
            <pc:sldMk cId="3470780826" sldId="443"/>
            <ac:spMk id="67" creationId="{263DE00C-B9F3-4108-9C9A-4F9108375A75}"/>
          </ac:spMkLst>
        </pc:spChg>
        <pc:spChg chg="del">
          <ac:chgData name="Tracey Lonergan" userId="93974b687ab88d62" providerId="LiveId" clId="{E343D33B-8DF1-4F3D-A6E9-D121D2D832C8}" dt="2022-10-06T09:47:30.639" v="175" actId="478"/>
          <ac:spMkLst>
            <pc:docMk/>
            <pc:sldMk cId="3470780826" sldId="443"/>
            <ac:spMk id="71" creationId="{106BF7D3-BC77-4F96-8F6A-7898A452E749}"/>
          </ac:spMkLst>
        </pc:spChg>
        <pc:spChg chg="del">
          <ac:chgData name="Tracey Lonergan" userId="93974b687ab88d62" providerId="LiveId" clId="{E343D33B-8DF1-4F3D-A6E9-D121D2D832C8}" dt="2022-10-06T09:47:30.639" v="175" actId="478"/>
          <ac:spMkLst>
            <pc:docMk/>
            <pc:sldMk cId="3470780826" sldId="443"/>
            <ac:spMk id="76" creationId="{29C5E120-12D6-4912-BAE8-9EA943874EB5}"/>
          </ac:spMkLst>
        </pc:spChg>
        <pc:spChg chg="del">
          <ac:chgData name="Tracey Lonergan" userId="93974b687ab88d62" providerId="LiveId" clId="{E343D33B-8DF1-4F3D-A6E9-D121D2D832C8}" dt="2022-10-06T09:47:30.639" v="175" actId="478"/>
          <ac:spMkLst>
            <pc:docMk/>
            <pc:sldMk cId="3470780826" sldId="443"/>
            <ac:spMk id="77" creationId="{2AE3E9C8-0E6D-4562-9A7B-887BAAB349A3}"/>
          </ac:spMkLst>
        </pc:spChg>
        <pc:spChg chg="del">
          <ac:chgData name="Tracey Lonergan" userId="93974b687ab88d62" providerId="LiveId" clId="{E343D33B-8DF1-4F3D-A6E9-D121D2D832C8}" dt="2022-10-06T09:47:30.639" v="175" actId="478"/>
          <ac:spMkLst>
            <pc:docMk/>
            <pc:sldMk cId="3470780826" sldId="443"/>
            <ac:spMk id="78" creationId="{454E30E6-01FC-4A86-9FAC-15E1AB1D48DC}"/>
          </ac:spMkLst>
        </pc:spChg>
        <pc:spChg chg="del">
          <ac:chgData name="Tracey Lonergan" userId="93974b687ab88d62" providerId="LiveId" clId="{E343D33B-8DF1-4F3D-A6E9-D121D2D832C8}" dt="2022-10-06T09:47:30.639" v="175" actId="478"/>
          <ac:spMkLst>
            <pc:docMk/>
            <pc:sldMk cId="3470780826" sldId="443"/>
            <ac:spMk id="79" creationId="{C84FEC0E-8984-423A-B228-F3616779F210}"/>
          </ac:spMkLst>
        </pc:spChg>
        <pc:grpChg chg="add del mod">
          <ac:chgData name="Tracey Lonergan" userId="93974b687ab88d62" providerId="LiveId" clId="{E343D33B-8DF1-4F3D-A6E9-D121D2D832C8}" dt="2022-10-06T09:51:45.762" v="190" actId="21"/>
          <ac:grpSpMkLst>
            <pc:docMk/>
            <pc:sldMk cId="3470780826" sldId="443"/>
            <ac:grpSpMk id="2" creationId="{5918E643-35E6-66B0-8CF2-BA5F8BDF0C55}"/>
          </ac:grpSpMkLst>
        </pc:grpChg>
        <pc:grpChg chg="add del mod">
          <ac:chgData name="Tracey Lonergan" userId="93974b687ab88d62" providerId="LiveId" clId="{E343D33B-8DF1-4F3D-A6E9-D121D2D832C8}" dt="2022-10-06T09:53:28.410" v="216" actId="21"/>
          <ac:grpSpMkLst>
            <pc:docMk/>
            <pc:sldMk cId="3470780826" sldId="443"/>
            <ac:grpSpMk id="15" creationId="{5D010C73-3149-C97F-AA34-24922AA43D39}"/>
          </ac:grpSpMkLst>
        </pc:grpChg>
        <pc:picChg chg="mod">
          <ac:chgData name="Tracey Lonergan" userId="93974b687ab88d62" providerId="LiveId" clId="{E343D33B-8DF1-4F3D-A6E9-D121D2D832C8}" dt="2022-10-06T09:47:31.920" v="176"/>
          <ac:picMkLst>
            <pc:docMk/>
            <pc:sldMk cId="3470780826" sldId="443"/>
            <ac:picMk id="3" creationId="{BDACAF50-A525-9BE0-6D0A-13D46A925F6C}"/>
          </ac:picMkLst>
        </pc:picChg>
        <pc:picChg chg="mod modCrop">
          <ac:chgData name="Tracey Lonergan" userId="93974b687ab88d62" providerId="LiveId" clId="{E343D33B-8DF1-4F3D-A6E9-D121D2D832C8}" dt="2022-10-06T09:54:02.657" v="222" actId="1440"/>
          <ac:picMkLst>
            <pc:docMk/>
            <pc:sldMk cId="3470780826" sldId="443"/>
            <ac:picMk id="12" creationId="{9EB1847B-488C-2BEB-4E55-0827143B4172}"/>
          </ac:picMkLst>
        </pc:picChg>
        <pc:picChg chg="del">
          <ac:chgData name="Tracey Lonergan" userId="93974b687ab88d62" providerId="LiveId" clId="{E343D33B-8DF1-4F3D-A6E9-D121D2D832C8}" dt="2022-10-06T09:52:55.643" v="208"/>
          <ac:picMkLst>
            <pc:docMk/>
            <pc:sldMk cId="3470780826" sldId="443"/>
            <ac:picMk id="13" creationId="{2DD67B83-2B9D-C108-2FD4-EF42066070D0}"/>
          </ac:picMkLst>
        </pc:picChg>
        <pc:picChg chg="del mod modCrop">
          <ac:chgData name="Tracey Lonergan" userId="93974b687ab88d62" providerId="LiveId" clId="{E343D33B-8DF1-4F3D-A6E9-D121D2D832C8}" dt="2022-10-06T09:53:18.137" v="211"/>
          <ac:picMkLst>
            <pc:docMk/>
            <pc:sldMk cId="3470780826" sldId="443"/>
            <ac:picMk id="14" creationId="{F31F352D-678C-67E9-0445-86352463D63D}"/>
          </ac:picMkLst>
        </pc:picChg>
        <pc:picChg chg="mod">
          <ac:chgData name="Tracey Lonergan" userId="93974b687ab88d62" providerId="LiveId" clId="{E343D33B-8DF1-4F3D-A6E9-D121D2D832C8}" dt="2022-10-06T09:53:19.418" v="212"/>
          <ac:picMkLst>
            <pc:docMk/>
            <pc:sldMk cId="3470780826" sldId="443"/>
            <ac:picMk id="16" creationId="{B7BF2A73-56B2-64F2-60CA-C29F5642397A}"/>
          </ac:picMkLst>
        </pc:picChg>
        <pc:picChg chg="mod modCrop">
          <ac:chgData name="Tracey Lonergan" userId="93974b687ab88d62" providerId="LiveId" clId="{E343D33B-8DF1-4F3D-A6E9-D121D2D832C8}" dt="2022-10-06T09:54:12.112" v="224" actId="1076"/>
          <ac:picMkLst>
            <pc:docMk/>
            <pc:sldMk cId="3470780826" sldId="443"/>
            <ac:picMk id="24" creationId="{CB2DB808-4CE4-3684-BB07-FB8CD0D0DB83}"/>
          </ac:picMkLst>
        </pc:picChg>
        <pc:picChg chg="del">
          <ac:chgData name="Tracey Lonergan" userId="93974b687ab88d62" providerId="LiveId" clId="{E343D33B-8DF1-4F3D-A6E9-D121D2D832C8}" dt="2022-10-06T09:47:26.242" v="174" actId="478"/>
          <ac:picMkLst>
            <pc:docMk/>
            <pc:sldMk cId="3470780826" sldId="443"/>
            <ac:picMk id="49" creationId="{5CB21D75-51CE-4E9F-B072-5861C0C9A1BD}"/>
          </ac:picMkLst>
        </pc:picChg>
      </pc:sldChg>
      <pc:sldChg chg="addSp delSp modSp del mod">
        <pc:chgData name="Tracey Lonergan" userId="93974b687ab88d62" providerId="LiveId" clId="{E343D33B-8DF1-4F3D-A6E9-D121D2D832C8}" dt="2022-10-06T09:55:46.974" v="238" actId="47"/>
        <pc:sldMkLst>
          <pc:docMk/>
          <pc:sldMk cId="2402129052" sldId="444"/>
        </pc:sldMkLst>
        <pc:spChg chg="mod">
          <ac:chgData name="Tracey Lonergan" userId="93974b687ab88d62" providerId="LiveId" clId="{E343D33B-8DF1-4F3D-A6E9-D121D2D832C8}" dt="2022-10-06T09:46:49.202" v="168"/>
          <ac:spMkLst>
            <pc:docMk/>
            <pc:sldMk cId="2402129052" sldId="444"/>
            <ac:spMk id="5" creationId="{C28326AA-8904-0ED7-9D46-4AD1D72F86A3}"/>
          </ac:spMkLst>
        </pc:spChg>
        <pc:spChg chg="mod">
          <ac:chgData name="Tracey Lonergan" userId="93974b687ab88d62" providerId="LiveId" clId="{E343D33B-8DF1-4F3D-A6E9-D121D2D832C8}" dt="2022-10-06T09:46:49.202" v="168"/>
          <ac:spMkLst>
            <pc:docMk/>
            <pc:sldMk cId="2402129052" sldId="444"/>
            <ac:spMk id="7" creationId="{FA5B18A7-D016-C7B5-2D5B-C22C1CB30276}"/>
          </ac:spMkLst>
        </pc:spChg>
        <pc:spChg chg="mod">
          <ac:chgData name="Tracey Lonergan" userId="93974b687ab88d62" providerId="LiveId" clId="{E343D33B-8DF1-4F3D-A6E9-D121D2D832C8}" dt="2022-10-06T09:46:49.202" v="168"/>
          <ac:spMkLst>
            <pc:docMk/>
            <pc:sldMk cId="2402129052" sldId="444"/>
            <ac:spMk id="8" creationId="{B86C0896-FE37-F3D0-8FEC-3D67FBFC6C10}"/>
          </ac:spMkLst>
        </pc:spChg>
        <pc:spChg chg="mod">
          <ac:chgData name="Tracey Lonergan" userId="93974b687ab88d62" providerId="LiveId" clId="{E343D33B-8DF1-4F3D-A6E9-D121D2D832C8}" dt="2022-10-06T09:46:49.202" v="168"/>
          <ac:spMkLst>
            <pc:docMk/>
            <pc:sldMk cId="2402129052" sldId="444"/>
            <ac:spMk id="9" creationId="{B7B9DF89-454C-F248-BB31-BBBB226F80EA}"/>
          </ac:spMkLst>
        </pc:spChg>
        <pc:spChg chg="mod">
          <ac:chgData name="Tracey Lonergan" userId="93974b687ab88d62" providerId="LiveId" clId="{E343D33B-8DF1-4F3D-A6E9-D121D2D832C8}" dt="2022-10-06T09:46:49.202" v="168"/>
          <ac:spMkLst>
            <pc:docMk/>
            <pc:sldMk cId="2402129052" sldId="444"/>
            <ac:spMk id="10" creationId="{D63E763F-D845-71AB-8458-39F8D9C748B5}"/>
          </ac:spMkLst>
        </pc:spChg>
        <pc:spChg chg="mod">
          <ac:chgData name="Tracey Lonergan" userId="93974b687ab88d62" providerId="LiveId" clId="{E343D33B-8DF1-4F3D-A6E9-D121D2D832C8}" dt="2022-10-06T09:46:49.202" v="168"/>
          <ac:spMkLst>
            <pc:docMk/>
            <pc:sldMk cId="2402129052" sldId="444"/>
            <ac:spMk id="11" creationId="{2CEE00AF-B4DF-A6DA-2E2F-B37FEEAC20E4}"/>
          </ac:spMkLst>
        </pc:spChg>
        <pc:spChg chg="mod">
          <ac:chgData name="Tracey Lonergan" userId="93974b687ab88d62" providerId="LiveId" clId="{E343D33B-8DF1-4F3D-A6E9-D121D2D832C8}" dt="2022-10-06T09:47:12.661" v="173" actId="27636"/>
          <ac:spMkLst>
            <pc:docMk/>
            <pc:sldMk cId="2402129052" sldId="444"/>
            <ac:spMk id="26" creationId="{C4838E66-00B6-4FAE-9018-DCDFCFE6F454}"/>
          </ac:spMkLst>
        </pc:spChg>
        <pc:spChg chg="del">
          <ac:chgData name="Tracey Lonergan" userId="93974b687ab88d62" providerId="LiveId" clId="{E343D33B-8DF1-4F3D-A6E9-D121D2D832C8}" dt="2022-10-06T09:46:45.214" v="167" actId="478"/>
          <ac:spMkLst>
            <pc:docMk/>
            <pc:sldMk cId="2402129052" sldId="444"/>
            <ac:spMk id="29" creationId="{45782DAE-7277-4C7E-871F-58B3505C392D}"/>
          </ac:spMkLst>
        </pc:spChg>
        <pc:spChg chg="del">
          <ac:chgData name="Tracey Lonergan" userId="93974b687ab88d62" providerId="LiveId" clId="{E343D33B-8DF1-4F3D-A6E9-D121D2D832C8}" dt="2022-10-06T09:46:45.214" v="167" actId="478"/>
          <ac:spMkLst>
            <pc:docMk/>
            <pc:sldMk cId="2402129052" sldId="444"/>
            <ac:spMk id="30" creationId="{6BF7A171-681D-4FAC-9BD2-A489A4AD3153}"/>
          </ac:spMkLst>
        </pc:spChg>
        <pc:spChg chg="del">
          <ac:chgData name="Tracey Lonergan" userId="93974b687ab88d62" providerId="LiveId" clId="{E343D33B-8DF1-4F3D-A6E9-D121D2D832C8}" dt="2022-10-06T09:46:45.214" v="167" actId="478"/>
          <ac:spMkLst>
            <pc:docMk/>
            <pc:sldMk cId="2402129052" sldId="444"/>
            <ac:spMk id="31" creationId="{B24C3668-A657-430E-B8D5-3B46E7340CDE}"/>
          </ac:spMkLst>
        </pc:spChg>
        <pc:spChg chg="del">
          <ac:chgData name="Tracey Lonergan" userId="93974b687ab88d62" providerId="LiveId" clId="{E343D33B-8DF1-4F3D-A6E9-D121D2D832C8}" dt="2022-10-06T09:46:45.214" v="167" actId="478"/>
          <ac:spMkLst>
            <pc:docMk/>
            <pc:sldMk cId="2402129052" sldId="444"/>
            <ac:spMk id="32" creationId="{DBBC551D-BCF1-411A-BC4D-9E6806555244}"/>
          </ac:spMkLst>
        </pc:spChg>
        <pc:spChg chg="del">
          <ac:chgData name="Tracey Lonergan" userId="93974b687ab88d62" providerId="LiveId" clId="{E343D33B-8DF1-4F3D-A6E9-D121D2D832C8}" dt="2022-10-06T09:46:45.214" v="167" actId="478"/>
          <ac:spMkLst>
            <pc:docMk/>
            <pc:sldMk cId="2402129052" sldId="444"/>
            <ac:spMk id="33" creationId="{9B3DA26E-E65C-43F7-9483-0F06ECE0EB40}"/>
          </ac:spMkLst>
        </pc:spChg>
        <pc:spChg chg="del">
          <ac:chgData name="Tracey Lonergan" userId="93974b687ab88d62" providerId="LiveId" clId="{E343D33B-8DF1-4F3D-A6E9-D121D2D832C8}" dt="2022-10-06T09:46:45.214" v="167" actId="478"/>
          <ac:spMkLst>
            <pc:docMk/>
            <pc:sldMk cId="2402129052" sldId="444"/>
            <ac:spMk id="34" creationId="{F6A9F507-8326-4810-9B28-9B736AADF946}"/>
          </ac:spMkLst>
        </pc:spChg>
        <pc:spChg chg="del">
          <ac:chgData name="Tracey Lonergan" userId="93974b687ab88d62" providerId="LiveId" clId="{E343D33B-8DF1-4F3D-A6E9-D121D2D832C8}" dt="2022-10-06T09:46:45.214" v="167" actId="478"/>
          <ac:spMkLst>
            <pc:docMk/>
            <pc:sldMk cId="2402129052" sldId="444"/>
            <ac:spMk id="35" creationId="{C3369D57-0797-4370-973F-D177910830D4}"/>
          </ac:spMkLst>
        </pc:spChg>
        <pc:spChg chg="del">
          <ac:chgData name="Tracey Lonergan" userId="93974b687ab88d62" providerId="LiveId" clId="{E343D33B-8DF1-4F3D-A6E9-D121D2D832C8}" dt="2022-10-06T09:46:45.214" v="167" actId="478"/>
          <ac:spMkLst>
            <pc:docMk/>
            <pc:sldMk cId="2402129052" sldId="444"/>
            <ac:spMk id="36" creationId="{768B3CD2-76E1-4342-AF12-667B275B161A}"/>
          </ac:spMkLst>
        </pc:spChg>
        <pc:spChg chg="del">
          <ac:chgData name="Tracey Lonergan" userId="93974b687ab88d62" providerId="LiveId" clId="{E343D33B-8DF1-4F3D-A6E9-D121D2D832C8}" dt="2022-10-06T09:46:45.214" v="167" actId="478"/>
          <ac:spMkLst>
            <pc:docMk/>
            <pc:sldMk cId="2402129052" sldId="444"/>
            <ac:spMk id="37" creationId="{B90B5EE9-6C9D-44C2-B417-8A9C638CA6D5}"/>
          </ac:spMkLst>
        </pc:spChg>
        <pc:spChg chg="del">
          <ac:chgData name="Tracey Lonergan" userId="93974b687ab88d62" providerId="LiveId" clId="{E343D33B-8DF1-4F3D-A6E9-D121D2D832C8}" dt="2022-10-06T09:46:45.214" v="167" actId="478"/>
          <ac:spMkLst>
            <pc:docMk/>
            <pc:sldMk cId="2402129052" sldId="444"/>
            <ac:spMk id="38" creationId="{D0C488D2-B464-43EE-BB6B-E6B99020BD53}"/>
          </ac:spMkLst>
        </pc:spChg>
        <pc:spChg chg="del">
          <ac:chgData name="Tracey Lonergan" userId="93974b687ab88d62" providerId="LiveId" clId="{E343D33B-8DF1-4F3D-A6E9-D121D2D832C8}" dt="2022-10-06T09:46:45.214" v="167" actId="478"/>
          <ac:spMkLst>
            <pc:docMk/>
            <pc:sldMk cId="2402129052" sldId="444"/>
            <ac:spMk id="39" creationId="{75F5C657-DA79-45D0-80FF-21AC5A584052}"/>
          </ac:spMkLst>
        </pc:spChg>
        <pc:spChg chg="del">
          <ac:chgData name="Tracey Lonergan" userId="93974b687ab88d62" providerId="LiveId" clId="{E343D33B-8DF1-4F3D-A6E9-D121D2D832C8}" dt="2022-10-06T09:46:45.214" v="167" actId="478"/>
          <ac:spMkLst>
            <pc:docMk/>
            <pc:sldMk cId="2402129052" sldId="444"/>
            <ac:spMk id="40" creationId="{6CC8EE22-0FAC-4EF2-8946-94B24C113ACA}"/>
          </ac:spMkLst>
        </pc:spChg>
        <pc:spChg chg="del">
          <ac:chgData name="Tracey Lonergan" userId="93974b687ab88d62" providerId="LiveId" clId="{E343D33B-8DF1-4F3D-A6E9-D121D2D832C8}" dt="2022-10-06T09:46:45.214" v="167" actId="478"/>
          <ac:spMkLst>
            <pc:docMk/>
            <pc:sldMk cId="2402129052" sldId="444"/>
            <ac:spMk id="41" creationId="{F39BD4D5-80AA-4FCD-94EE-BAC43A9F454D}"/>
          </ac:spMkLst>
        </pc:spChg>
        <pc:spChg chg="del">
          <ac:chgData name="Tracey Lonergan" userId="93974b687ab88d62" providerId="LiveId" clId="{E343D33B-8DF1-4F3D-A6E9-D121D2D832C8}" dt="2022-10-06T09:46:45.214" v="167" actId="478"/>
          <ac:spMkLst>
            <pc:docMk/>
            <pc:sldMk cId="2402129052" sldId="444"/>
            <ac:spMk id="42" creationId="{BE6986AF-4BF1-4321-A169-19DCD754A9DE}"/>
          </ac:spMkLst>
        </pc:spChg>
        <pc:spChg chg="del">
          <ac:chgData name="Tracey Lonergan" userId="93974b687ab88d62" providerId="LiveId" clId="{E343D33B-8DF1-4F3D-A6E9-D121D2D832C8}" dt="2022-10-06T09:46:45.214" v="167" actId="478"/>
          <ac:spMkLst>
            <pc:docMk/>
            <pc:sldMk cId="2402129052" sldId="444"/>
            <ac:spMk id="43" creationId="{7B5FB2E2-6786-4D4C-A12B-FB86D25E0E71}"/>
          </ac:spMkLst>
        </pc:spChg>
        <pc:spChg chg="del">
          <ac:chgData name="Tracey Lonergan" userId="93974b687ab88d62" providerId="LiveId" clId="{E343D33B-8DF1-4F3D-A6E9-D121D2D832C8}" dt="2022-10-06T09:46:45.214" v="167" actId="478"/>
          <ac:spMkLst>
            <pc:docMk/>
            <pc:sldMk cId="2402129052" sldId="444"/>
            <ac:spMk id="44" creationId="{C8529906-AFC2-4F3D-B167-33B255323299}"/>
          </ac:spMkLst>
        </pc:spChg>
        <pc:spChg chg="del">
          <ac:chgData name="Tracey Lonergan" userId="93974b687ab88d62" providerId="LiveId" clId="{E343D33B-8DF1-4F3D-A6E9-D121D2D832C8}" dt="2022-10-06T09:46:45.214" v="167" actId="478"/>
          <ac:spMkLst>
            <pc:docMk/>
            <pc:sldMk cId="2402129052" sldId="444"/>
            <ac:spMk id="45" creationId="{AD14A0D1-E61E-41B5-9850-164D7C8A19C8}"/>
          </ac:spMkLst>
        </pc:spChg>
        <pc:spChg chg="del">
          <ac:chgData name="Tracey Lonergan" userId="93974b687ab88d62" providerId="LiveId" clId="{E343D33B-8DF1-4F3D-A6E9-D121D2D832C8}" dt="2022-10-06T09:46:45.214" v="167" actId="478"/>
          <ac:spMkLst>
            <pc:docMk/>
            <pc:sldMk cId="2402129052" sldId="444"/>
            <ac:spMk id="46" creationId="{F7FAABB3-1B73-4768-8440-F3EE6EBA368B}"/>
          </ac:spMkLst>
        </pc:spChg>
        <pc:spChg chg="del">
          <ac:chgData name="Tracey Lonergan" userId="93974b687ab88d62" providerId="LiveId" clId="{E343D33B-8DF1-4F3D-A6E9-D121D2D832C8}" dt="2022-10-06T09:46:45.214" v="167" actId="478"/>
          <ac:spMkLst>
            <pc:docMk/>
            <pc:sldMk cId="2402129052" sldId="444"/>
            <ac:spMk id="47" creationId="{76680557-27F4-428D-AD05-4BAFDEC750F7}"/>
          </ac:spMkLst>
        </pc:spChg>
        <pc:grpChg chg="add mod">
          <ac:chgData name="Tracey Lonergan" userId="93974b687ab88d62" providerId="LiveId" clId="{E343D33B-8DF1-4F3D-A6E9-D121D2D832C8}" dt="2022-10-06T09:46:57.950" v="171" actId="1076"/>
          <ac:grpSpMkLst>
            <pc:docMk/>
            <pc:sldMk cId="2402129052" sldId="444"/>
            <ac:grpSpMk id="2" creationId="{781B67FC-C099-C0FF-7E93-334AFA2AA9D6}"/>
          </ac:grpSpMkLst>
        </pc:grpChg>
        <pc:picChg chg="mod">
          <ac:chgData name="Tracey Lonergan" userId="93974b687ab88d62" providerId="LiveId" clId="{E343D33B-8DF1-4F3D-A6E9-D121D2D832C8}" dt="2022-10-06T09:46:49.202" v="168"/>
          <ac:picMkLst>
            <pc:docMk/>
            <pc:sldMk cId="2402129052" sldId="444"/>
            <ac:picMk id="3" creationId="{54F3CB93-85EC-EBD3-F1B5-E755E69F0206}"/>
          </ac:picMkLst>
        </pc:picChg>
        <pc:picChg chg="del">
          <ac:chgData name="Tracey Lonergan" userId="93974b687ab88d62" providerId="LiveId" clId="{E343D33B-8DF1-4F3D-A6E9-D121D2D832C8}" dt="2022-10-06T09:46:45.214" v="167" actId="478"/>
          <ac:picMkLst>
            <pc:docMk/>
            <pc:sldMk cId="2402129052" sldId="444"/>
            <ac:picMk id="28" creationId="{30BD445E-C7F1-4E23-A053-82893930E51C}"/>
          </ac:picMkLst>
        </pc:picChg>
      </pc:sldChg>
      <pc:sldChg chg="addSp delSp modSp mod">
        <pc:chgData name="Tracey Lonergan" userId="93974b687ab88d62" providerId="LiveId" clId="{E343D33B-8DF1-4F3D-A6E9-D121D2D832C8}" dt="2022-10-06T10:06:35.851" v="561" actId="20577"/>
        <pc:sldMkLst>
          <pc:docMk/>
          <pc:sldMk cId="3384898050" sldId="445"/>
        </pc:sldMkLst>
        <pc:spChg chg="mod">
          <ac:chgData name="Tracey Lonergan" userId="93974b687ab88d62" providerId="LiveId" clId="{E343D33B-8DF1-4F3D-A6E9-D121D2D832C8}" dt="2022-10-06T09:55:51.176" v="240" actId="20577"/>
          <ac:spMkLst>
            <pc:docMk/>
            <pc:sldMk cId="3384898050" sldId="445"/>
            <ac:spMk id="4" creationId="{98EB90A1-E463-45DD-A767-C769418DC32F}"/>
          </ac:spMkLst>
        </pc:spChg>
        <pc:spChg chg="mod">
          <ac:chgData name="Tracey Lonergan" userId="93974b687ab88d62" providerId="LiveId" clId="{E343D33B-8DF1-4F3D-A6E9-D121D2D832C8}" dt="2022-10-06T10:06:35.851" v="561" actId="20577"/>
          <ac:spMkLst>
            <pc:docMk/>
            <pc:sldMk cId="3384898050" sldId="445"/>
            <ac:spMk id="6" creationId="{2B30EAE6-8518-417E-962E-737F6B95CE8E}"/>
          </ac:spMkLst>
        </pc:spChg>
        <pc:spChg chg="mod">
          <ac:chgData name="Tracey Lonergan" userId="93974b687ab88d62" providerId="LiveId" clId="{E343D33B-8DF1-4F3D-A6E9-D121D2D832C8}" dt="2022-10-06T09:56:23.764" v="257"/>
          <ac:spMkLst>
            <pc:docMk/>
            <pc:sldMk cId="3384898050" sldId="445"/>
            <ac:spMk id="7" creationId="{867C1B6D-4C2A-A086-0C2F-3DE0B74BE6A3}"/>
          </ac:spMkLst>
        </pc:spChg>
        <pc:spChg chg="mod">
          <ac:chgData name="Tracey Lonergan" userId="93974b687ab88d62" providerId="LiveId" clId="{E343D33B-8DF1-4F3D-A6E9-D121D2D832C8}" dt="2022-10-06T09:56:23.764" v="257"/>
          <ac:spMkLst>
            <pc:docMk/>
            <pc:sldMk cId="3384898050" sldId="445"/>
            <ac:spMk id="8" creationId="{A3F04248-F3D7-519D-279B-840A09E4A3F7}"/>
          </ac:spMkLst>
        </pc:spChg>
        <pc:spChg chg="mod">
          <ac:chgData name="Tracey Lonergan" userId="93974b687ab88d62" providerId="LiveId" clId="{E343D33B-8DF1-4F3D-A6E9-D121D2D832C8}" dt="2022-10-06T09:56:23.764" v="257"/>
          <ac:spMkLst>
            <pc:docMk/>
            <pc:sldMk cId="3384898050" sldId="445"/>
            <ac:spMk id="9" creationId="{CDA27A19-ADDB-D64A-46D0-2939F4761AEE}"/>
          </ac:spMkLst>
        </pc:spChg>
        <pc:spChg chg="mod">
          <ac:chgData name="Tracey Lonergan" userId="93974b687ab88d62" providerId="LiveId" clId="{E343D33B-8DF1-4F3D-A6E9-D121D2D832C8}" dt="2022-10-06T09:56:23.764" v="257"/>
          <ac:spMkLst>
            <pc:docMk/>
            <pc:sldMk cId="3384898050" sldId="445"/>
            <ac:spMk id="10" creationId="{ECCA6B4F-ED82-5E56-F2B4-179F3C4718EA}"/>
          </ac:spMkLst>
        </pc:spChg>
        <pc:spChg chg="mod">
          <ac:chgData name="Tracey Lonergan" userId="93974b687ab88d62" providerId="LiveId" clId="{E343D33B-8DF1-4F3D-A6E9-D121D2D832C8}" dt="2022-10-06T09:56:23.764" v="257"/>
          <ac:spMkLst>
            <pc:docMk/>
            <pc:sldMk cId="3384898050" sldId="445"/>
            <ac:spMk id="11" creationId="{FB48297D-276B-CD30-1BD4-B2DA7894D536}"/>
          </ac:spMkLst>
        </pc:spChg>
        <pc:spChg chg="mod">
          <ac:chgData name="Tracey Lonergan" userId="93974b687ab88d62" providerId="LiveId" clId="{E343D33B-8DF1-4F3D-A6E9-D121D2D832C8}" dt="2022-10-06T09:56:23.764" v="257"/>
          <ac:spMkLst>
            <pc:docMk/>
            <pc:sldMk cId="3384898050" sldId="445"/>
            <ac:spMk id="12" creationId="{3D87B7E7-8784-9035-5A78-FBE5207080F3}"/>
          </ac:spMkLst>
        </pc:spChg>
        <pc:spChg chg="mod">
          <ac:chgData name="Tracey Lonergan" userId="93974b687ab88d62" providerId="LiveId" clId="{E343D33B-8DF1-4F3D-A6E9-D121D2D832C8}" dt="2022-10-06T09:56:23.764" v="257"/>
          <ac:spMkLst>
            <pc:docMk/>
            <pc:sldMk cId="3384898050" sldId="445"/>
            <ac:spMk id="13" creationId="{EE10D63F-706F-51C1-C5ED-8DAD74ECB06B}"/>
          </ac:spMkLst>
        </pc:spChg>
        <pc:spChg chg="mod">
          <ac:chgData name="Tracey Lonergan" userId="93974b687ab88d62" providerId="LiveId" clId="{E343D33B-8DF1-4F3D-A6E9-D121D2D832C8}" dt="2022-10-06T09:56:23.764" v="257"/>
          <ac:spMkLst>
            <pc:docMk/>
            <pc:sldMk cId="3384898050" sldId="445"/>
            <ac:spMk id="14" creationId="{3B6C9F90-74DF-2C4C-5FA8-3EB8159E10B3}"/>
          </ac:spMkLst>
        </pc:spChg>
        <pc:spChg chg="mod">
          <ac:chgData name="Tracey Lonergan" userId="93974b687ab88d62" providerId="LiveId" clId="{E343D33B-8DF1-4F3D-A6E9-D121D2D832C8}" dt="2022-10-06T09:56:23.764" v="257"/>
          <ac:spMkLst>
            <pc:docMk/>
            <pc:sldMk cId="3384898050" sldId="445"/>
            <ac:spMk id="15" creationId="{7ACBE259-FFDD-9459-A839-F446EEF9A5CB}"/>
          </ac:spMkLst>
        </pc:spChg>
        <pc:spChg chg="mod">
          <ac:chgData name="Tracey Lonergan" userId="93974b687ab88d62" providerId="LiveId" clId="{E343D33B-8DF1-4F3D-A6E9-D121D2D832C8}" dt="2022-10-06T09:56:23.764" v="257"/>
          <ac:spMkLst>
            <pc:docMk/>
            <pc:sldMk cId="3384898050" sldId="445"/>
            <ac:spMk id="16" creationId="{3B2993EE-094F-88E2-4825-2E624037C5D1}"/>
          </ac:spMkLst>
        </pc:spChg>
        <pc:spChg chg="mod">
          <ac:chgData name="Tracey Lonergan" userId="93974b687ab88d62" providerId="LiveId" clId="{E343D33B-8DF1-4F3D-A6E9-D121D2D832C8}" dt="2022-10-06T09:56:23.764" v="257"/>
          <ac:spMkLst>
            <pc:docMk/>
            <pc:sldMk cId="3384898050" sldId="445"/>
            <ac:spMk id="17" creationId="{BEF9531D-0540-57AC-32AD-F0D647E2CD76}"/>
          </ac:spMkLst>
        </pc:spChg>
        <pc:spChg chg="mod">
          <ac:chgData name="Tracey Lonergan" userId="93974b687ab88d62" providerId="LiveId" clId="{E343D33B-8DF1-4F3D-A6E9-D121D2D832C8}" dt="2022-10-06T09:56:23.764" v="257"/>
          <ac:spMkLst>
            <pc:docMk/>
            <pc:sldMk cId="3384898050" sldId="445"/>
            <ac:spMk id="18" creationId="{597AF9DB-7776-48E5-BA53-EA8952D48591}"/>
          </ac:spMkLst>
        </pc:spChg>
        <pc:spChg chg="mod">
          <ac:chgData name="Tracey Lonergan" userId="93974b687ab88d62" providerId="LiveId" clId="{E343D33B-8DF1-4F3D-A6E9-D121D2D832C8}" dt="2022-10-06T09:56:23.764" v="257"/>
          <ac:spMkLst>
            <pc:docMk/>
            <pc:sldMk cId="3384898050" sldId="445"/>
            <ac:spMk id="19" creationId="{96B0A978-7333-771C-6C09-35578D83DB24}"/>
          </ac:spMkLst>
        </pc:spChg>
        <pc:spChg chg="mod">
          <ac:chgData name="Tracey Lonergan" userId="93974b687ab88d62" providerId="LiveId" clId="{E343D33B-8DF1-4F3D-A6E9-D121D2D832C8}" dt="2022-10-06T09:56:23.764" v="257"/>
          <ac:spMkLst>
            <pc:docMk/>
            <pc:sldMk cId="3384898050" sldId="445"/>
            <ac:spMk id="20" creationId="{61C16D0D-7467-AF7F-2879-4BF748198ADF}"/>
          </ac:spMkLst>
        </pc:spChg>
        <pc:spChg chg="mod">
          <ac:chgData name="Tracey Lonergan" userId="93974b687ab88d62" providerId="LiveId" clId="{E343D33B-8DF1-4F3D-A6E9-D121D2D832C8}" dt="2022-10-06T09:56:23.764" v="257"/>
          <ac:spMkLst>
            <pc:docMk/>
            <pc:sldMk cId="3384898050" sldId="445"/>
            <ac:spMk id="21" creationId="{27DCFC91-E3F2-DBF2-A883-D4DC72805D0A}"/>
          </ac:spMkLst>
        </pc:spChg>
        <pc:spChg chg="del mod">
          <ac:chgData name="Tracey Lonergan" userId="93974b687ab88d62" providerId="LiveId" clId="{E343D33B-8DF1-4F3D-A6E9-D121D2D832C8}" dt="2022-10-06T09:56:35.790" v="259" actId="478"/>
          <ac:spMkLst>
            <pc:docMk/>
            <pc:sldMk cId="3384898050" sldId="445"/>
            <ac:spMk id="22" creationId="{41E64E5A-C339-0B69-A0B3-A195584A60B2}"/>
          </ac:spMkLst>
        </pc:spChg>
        <pc:spChg chg="del mod">
          <ac:chgData name="Tracey Lonergan" userId="93974b687ab88d62" providerId="LiveId" clId="{E343D33B-8DF1-4F3D-A6E9-D121D2D832C8}" dt="2022-10-06T09:56:27.680" v="258" actId="478"/>
          <ac:spMkLst>
            <pc:docMk/>
            <pc:sldMk cId="3384898050" sldId="445"/>
            <ac:spMk id="23" creationId="{E21E2D3B-5D20-EA3A-003A-88F69CDF4D4A}"/>
          </ac:spMkLst>
        </pc:spChg>
        <pc:spChg chg="del mod">
          <ac:chgData name="Tracey Lonergan" userId="93974b687ab88d62" providerId="LiveId" clId="{E343D33B-8DF1-4F3D-A6E9-D121D2D832C8}" dt="2022-10-06T09:56:27.680" v="258" actId="478"/>
          <ac:spMkLst>
            <pc:docMk/>
            <pc:sldMk cId="3384898050" sldId="445"/>
            <ac:spMk id="24" creationId="{BEA6FEEF-34F9-91E9-33AE-89FE62F59897}"/>
          </ac:spMkLst>
        </pc:spChg>
        <pc:spChg chg="mod">
          <ac:chgData name="Tracey Lonergan" userId="93974b687ab88d62" providerId="LiveId" clId="{E343D33B-8DF1-4F3D-A6E9-D121D2D832C8}" dt="2022-10-06T09:56:23.764" v="257"/>
          <ac:spMkLst>
            <pc:docMk/>
            <pc:sldMk cId="3384898050" sldId="445"/>
            <ac:spMk id="25" creationId="{C6D825E6-81E9-CC3F-6468-ED61F7502CD1}"/>
          </ac:spMkLst>
        </pc:spChg>
        <pc:spChg chg="del mod">
          <ac:chgData name="Tracey Lonergan" userId="93974b687ab88d62" providerId="LiveId" clId="{E343D33B-8DF1-4F3D-A6E9-D121D2D832C8}" dt="2022-10-06T09:56:35.790" v="259" actId="478"/>
          <ac:spMkLst>
            <pc:docMk/>
            <pc:sldMk cId="3384898050" sldId="445"/>
            <ac:spMk id="26" creationId="{9CB55EE2-F082-7ECB-66C3-7D1FA91EE6E5}"/>
          </ac:spMkLst>
        </pc:spChg>
        <pc:spChg chg="mod">
          <ac:chgData name="Tracey Lonergan" userId="93974b687ab88d62" providerId="LiveId" clId="{E343D33B-8DF1-4F3D-A6E9-D121D2D832C8}" dt="2022-10-06T09:56:23.764" v="257"/>
          <ac:spMkLst>
            <pc:docMk/>
            <pc:sldMk cId="3384898050" sldId="445"/>
            <ac:spMk id="27" creationId="{CFEB6675-4F72-98E6-A243-023E2588B22E}"/>
          </ac:spMkLst>
        </pc:spChg>
        <pc:spChg chg="mod">
          <ac:chgData name="Tracey Lonergan" userId="93974b687ab88d62" providerId="LiveId" clId="{E343D33B-8DF1-4F3D-A6E9-D121D2D832C8}" dt="2022-10-06T09:56:23.764" v="257"/>
          <ac:spMkLst>
            <pc:docMk/>
            <pc:sldMk cId="3384898050" sldId="445"/>
            <ac:spMk id="28" creationId="{9427F7B2-F086-C7D3-3DB9-C67C0E3790AB}"/>
          </ac:spMkLst>
        </pc:spChg>
        <pc:spChg chg="mod">
          <ac:chgData name="Tracey Lonergan" userId="93974b687ab88d62" providerId="LiveId" clId="{E343D33B-8DF1-4F3D-A6E9-D121D2D832C8}" dt="2022-10-06T09:56:23.764" v="257"/>
          <ac:spMkLst>
            <pc:docMk/>
            <pc:sldMk cId="3384898050" sldId="445"/>
            <ac:spMk id="29" creationId="{A49B52FC-9A7C-F8A3-2693-92CAC22EF5B5}"/>
          </ac:spMkLst>
        </pc:spChg>
        <pc:spChg chg="mod">
          <ac:chgData name="Tracey Lonergan" userId="93974b687ab88d62" providerId="LiveId" clId="{E343D33B-8DF1-4F3D-A6E9-D121D2D832C8}" dt="2022-10-06T09:56:23.764" v="257"/>
          <ac:spMkLst>
            <pc:docMk/>
            <pc:sldMk cId="3384898050" sldId="445"/>
            <ac:spMk id="30" creationId="{E2041E0B-0D87-0A11-2B04-6780F1B5BAC0}"/>
          </ac:spMkLst>
        </pc:spChg>
        <pc:spChg chg="mod">
          <ac:chgData name="Tracey Lonergan" userId="93974b687ab88d62" providerId="LiveId" clId="{E343D33B-8DF1-4F3D-A6E9-D121D2D832C8}" dt="2022-10-06T09:56:23.764" v="257"/>
          <ac:spMkLst>
            <pc:docMk/>
            <pc:sldMk cId="3384898050" sldId="445"/>
            <ac:spMk id="32" creationId="{2EF12E28-0289-D048-D910-B2B0500D1932}"/>
          </ac:spMkLst>
        </pc:spChg>
        <pc:spChg chg="mod">
          <ac:chgData name="Tracey Lonergan" userId="93974b687ab88d62" providerId="LiveId" clId="{E343D33B-8DF1-4F3D-A6E9-D121D2D832C8}" dt="2022-10-06T09:56:23.764" v="257"/>
          <ac:spMkLst>
            <pc:docMk/>
            <pc:sldMk cId="3384898050" sldId="445"/>
            <ac:spMk id="33" creationId="{86E643D4-0929-B3A2-063D-AD53DAEFBF32}"/>
          </ac:spMkLst>
        </pc:spChg>
        <pc:spChg chg="mod">
          <ac:chgData name="Tracey Lonergan" userId="93974b687ab88d62" providerId="LiveId" clId="{E343D33B-8DF1-4F3D-A6E9-D121D2D832C8}" dt="2022-10-06T09:56:23.764" v="257"/>
          <ac:spMkLst>
            <pc:docMk/>
            <pc:sldMk cId="3384898050" sldId="445"/>
            <ac:spMk id="34" creationId="{36BC0257-3E95-802B-F598-FB4A8E3D7A66}"/>
          </ac:spMkLst>
        </pc:spChg>
        <pc:spChg chg="del">
          <ac:chgData name="Tracey Lonergan" userId="93974b687ab88d62" providerId="LiveId" clId="{E343D33B-8DF1-4F3D-A6E9-D121D2D832C8}" dt="2022-10-06T09:56:17.170" v="254" actId="478"/>
          <ac:spMkLst>
            <pc:docMk/>
            <pc:sldMk cId="3384898050" sldId="445"/>
            <ac:spMk id="49" creationId="{F67CE2C3-8C13-45A9-A832-EE758E6FDBF8}"/>
          </ac:spMkLst>
        </pc:spChg>
        <pc:spChg chg="del">
          <ac:chgData name="Tracey Lonergan" userId="93974b687ab88d62" providerId="LiveId" clId="{E343D33B-8DF1-4F3D-A6E9-D121D2D832C8}" dt="2022-10-06T09:56:17.170" v="254" actId="478"/>
          <ac:spMkLst>
            <pc:docMk/>
            <pc:sldMk cId="3384898050" sldId="445"/>
            <ac:spMk id="50" creationId="{90ECCF7B-E3B0-4640-A8E9-1D0234704FBA}"/>
          </ac:spMkLst>
        </pc:spChg>
        <pc:spChg chg="del">
          <ac:chgData name="Tracey Lonergan" userId="93974b687ab88d62" providerId="LiveId" clId="{E343D33B-8DF1-4F3D-A6E9-D121D2D832C8}" dt="2022-10-06T09:56:17.170" v="254" actId="478"/>
          <ac:spMkLst>
            <pc:docMk/>
            <pc:sldMk cId="3384898050" sldId="445"/>
            <ac:spMk id="51" creationId="{597E83CB-646F-4C64-85BB-A6DFB1259D8A}"/>
          </ac:spMkLst>
        </pc:spChg>
        <pc:spChg chg="del">
          <ac:chgData name="Tracey Lonergan" userId="93974b687ab88d62" providerId="LiveId" clId="{E343D33B-8DF1-4F3D-A6E9-D121D2D832C8}" dt="2022-10-06T09:56:17.170" v="254" actId="478"/>
          <ac:spMkLst>
            <pc:docMk/>
            <pc:sldMk cId="3384898050" sldId="445"/>
            <ac:spMk id="52" creationId="{404D0FEF-6F0E-406B-B337-22C9B0ADF6F9}"/>
          </ac:spMkLst>
        </pc:spChg>
        <pc:spChg chg="del">
          <ac:chgData name="Tracey Lonergan" userId="93974b687ab88d62" providerId="LiveId" clId="{E343D33B-8DF1-4F3D-A6E9-D121D2D832C8}" dt="2022-10-06T09:56:17.170" v="254" actId="478"/>
          <ac:spMkLst>
            <pc:docMk/>
            <pc:sldMk cId="3384898050" sldId="445"/>
            <ac:spMk id="53" creationId="{EAA1917D-1DF4-442E-804E-7F4E023745D7}"/>
          </ac:spMkLst>
        </pc:spChg>
        <pc:spChg chg="del">
          <ac:chgData name="Tracey Lonergan" userId="93974b687ab88d62" providerId="LiveId" clId="{E343D33B-8DF1-4F3D-A6E9-D121D2D832C8}" dt="2022-10-06T09:56:17.170" v="254" actId="478"/>
          <ac:spMkLst>
            <pc:docMk/>
            <pc:sldMk cId="3384898050" sldId="445"/>
            <ac:spMk id="54" creationId="{DD6A7924-FFCA-4D19-9778-4729CA4252A5}"/>
          </ac:spMkLst>
        </pc:spChg>
        <pc:spChg chg="del">
          <ac:chgData name="Tracey Lonergan" userId="93974b687ab88d62" providerId="LiveId" clId="{E343D33B-8DF1-4F3D-A6E9-D121D2D832C8}" dt="2022-10-06T09:56:17.170" v="254" actId="478"/>
          <ac:spMkLst>
            <pc:docMk/>
            <pc:sldMk cId="3384898050" sldId="445"/>
            <ac:spMk id="55" creationId="{A2F2A8D0-1A32-4054-A4CC-435B5082CD6B}"/>
          </ac:spMkLst>
        </pc:spChg>
        <pc:spChg chg="del">
          <ac:chgData name="Tracey Lonergan" userId="93974b687ab88d62" providerId="LiveId" clId="{E343D33B-8DF1-4F3D-A6E9-D121D2D832C8}" dt="2022-10-06T09:56:17.170" v="254" actId="478"/>
          <ac:spMkLst>
            <pc:docMk/>
            <pc:sldMk cId="3384898050" sldId="445"/>
            <ac:spMk id="56" creationId="{011F7E25-EBF1-499D-9197-D3100BFA0615}"/>
          </ac:spMkLst>
        </pc:spChg>
        <pc:spChg chg="del">
          <ac:chgData name="Tracey Lonergan" userId="93974b687ab88d62" providerId="LiveId" clId="{E343D33B-8DF1-4F3D-A6E9-D121D2D832C8}" dt="2022-10-06T09:56:17.170" v="254" actId="478"/>
          <ac:spMkLst>
            <pc:docMk/>
            <pc:sldMk cId="3384898050" sldId="445"/>
            <ac:spMk id="57" creationId="{CA51898B-45EB-483D-BA5A-4D9DAD688B0D}"/>
          </ac:spMkLst>
        </pc:spChg>
        <pc:spChg chg="del">
          <ac:chgData name="Tracey Lonergan" userId="93974b687ab88d62" providerId="LiveId" clId="{E343D33B-8DF1-4F3D-A6E9-D121D2D832C8}" dt="2022-10-06T09:56:17.170" v="254" actId="478"/>
          <ac:spMkLst>
            <pc:docMk/>
            <pc:sldMk cId="3384898050" sldId="445"/>
            <ac:spMk id="58" creationId="{0B190323-6E68-4CB5-A856-07C1E8E8E971}"/>
          </ac:spMkLst>
        </pc:spChg>
        <pc:spChg chg="del">
          <ac:chgData name="Tracey Lonergan" userId="93974b687ab88d62" providerId="LiveId" clId="{E343D33B-8DF1-4F3D-A6E9-D121D2D832C8}" dt="2022-10-06T09:56:17.170" v="254" actId="478"/>
          <ac:spMkLst>
            <pc:docMk/>
            <pc:sldMk cId="3384898050" sldId="445"/>
            <ac:spMk id="59" creationId="{4B662B23-0865-40EA-88B1-63F51612419B}"/>
          </ac:spMkLst>
        </pc:spChg>
        <pc:spChg chg="del">
          <ac:chgData name="Tracey Lonergan" userId="93974b687ab88d62" providerId="LiveId" clId="{E343D33B-8DF1-4F3D-A6E9-D121D2D832C8}" dt="2022-10-06T09:56:17.170" v="254" actId="478"/>
          <ac:spMkLst>
            <pc:docMk/>
            <pc:sldMk cId="3384898050" sldId="445"/>
            <ac:spMk id="60" creationId="{6C86741B-C1D7-4DEC-8713-4D8C6294EB5B}"/>
          </ac:spMkLst>
        </pc:spChg>
        <pc:spChg chg="del">
          <ac:chgData name="Tracey Lonergan" userId="93974b687ab88d62" providerId="LiveId" clId="{E343D33B-8DF1-4F3D-A6E9-D121D2D832C8}" dt="2022-10-06T09:56:17.170" v="254" actId="478"/>
          <ac:spMkLst>
            <pc:docMk/>
            <pc:sldMk cId="3384898050" sldId="445"/>
            <ac:spMk id="61" creationId="{8E3539AF-1E9D-426A-B992-0F02B17ACEF4}"/>
          </ac:spMkLst>
        </pc:spChg>
        <pc:spChg chg="del">
          <ac:chgData name="Tracey Lonergan" userId="93974b687ab88d62" providerId="LiveId" clId="{E343D33B-8DF1-4F3D-A6E9-D121D2D832C8}" dt="2022-10-06T09:56:17.170" v="254" actId="478"/>
          <ac:spMkLst>
            <pc:docMk/>
            <pc:sldMk cId="3384898050" sldId="445"/>
            <ac:spMk id="62" creationId="{8BD91B7B-4623-43B2-886C-C76649A08E8D}"/>
          </ac:spMkLst>
        </pc:spChg>
        <pc:spChg chg="del">
          <ac:chgData name="Tracey Lonergan" userId="93974b687ab88d62" providerId="LiveId" clId="{E343D33B-8DF1-4F3D-A6E9-D121D2D832C8}" dt="2022-10-06T09:56:17.170" v="254" actId="478"/>
          <ac:spMkLst>
            <pc:docMk/>
            <pc:sldMk cId="3384898050" sldId="445"/>
            <ac:spMk id="63" creationId="{54C52A06-0FA9-4C71-A936-3CC7C20ECF73}"/>
          </ac:spMkLst>
        </pc:spChg>
        <pc:spChg chg="del">
          <ac:chgData name="Tracey Lonergan" userId="93974b687ab88d62" providerId="LiveId" clId="{E343D33B-8DF1-4F3D-A6E9-D121D2D832C8}" dt="2022-10-06T09:56:17.170" v="254" actId="478"/>
          <ac:spMkLst>
            <pc:docMk/>
            <pc:sldMk cId="3384898050" sldId="445"/>
            <ac:spMk id="64" creationId="{D743B785-8860-4266-B3C7-281531C6DEBB}"/>
          </ac:spMkLst>
        </pc:spChg>
        <pc:spChg chg="del">
          <ac:chgData name="Tracey Lonergan" userId="93974b687ab88d62" providerId="LiveId" clId="{E343D33B-8DF1-4F3D-A6E9-D121D2D832C8}" dt="2022-10-06T09:56:17.170" v="254" actId="478"/>
          <ac:spMkLst>
            <pc:docMk/>
            <pc:sldMk cId="3384898050" sldId="445"/>
            <ac:spMk id="65" creationId="{04D95AD9-9EB2-459D-942F-0719AE248CB4}"/>
          </ac:spMkLst>
        </pc:spChg>
        <pc:spChg chg="del">
          <ac:chgData name="Tracey Lonergan" userId="93974b687ab88d62" providerId="LiveId" clId="{E343D33B-8DF1-4F3D-A6E9-D121D2D832C8}" dt="2022-10-06T09:56:17.170" v="254" actId="478"/>
          <ac:spMkLst>
            <pc:docMk/>
            <pc:sldMk cId="3384898050" sldId="445"/>
            <ac:spMk id="66" creationId="{5EC56EA8-FBC2-4EB7-9FF9-226A064C08C2}"/>
          </ac:spMkLst>
        </pc:spChg>
        <pc:spChg chg="del">
          <ac:chgData name="Tracey Lonergan" userId="93974b687ab88d62" providerId="LiveId" clId="{E343D33B-8DF1-4F3D-A6E9-D121D2D832C8}" dt="2022-10-06T09:56:17.170" v="254" actId="478"/>
          <ac:spMkLst>
            <pc:docMk/>
            <pc:sldMk cId="3384898050" sldId="445"/>
            <ac:spMk id="67" creationId="{C8370BD5-FBC9-4300-A5BE-2BC7B29EAB40}"/>
          </ac:spMkLst>
        </pc:spChg>
        <pc:spChg chg="mod ord">
          <ac:chgData name="Tracey Lonergan" userId="93974b687ab88d62" providerId="LiveId" clId="{E343D33B-8DF1-4F3D-A6E9-D121D2D832C8}" dt="2022-10-06T09:58:22.426" v="338" actId="20577"/>
          <ac:spMkLst>
            <pc:docMk/>
            <pc:sldMk cId="3384898050" sldId="445"/>
            <ac:spMk id="68" creationId="{CAF07416-D666-46C1-88CA-630B6691B390}"/>
          </ac:spMkLst>
        </pc:spChg>
        <pc:grpChg chg="add del mod">
          <ac:chgData name="Tracey Lonergan" userId="93974b687ab88d62" providerId="LiveId" clId="{E343D33B-8DF1-4F3D-A6E9-D121D2D832C8}" dt="2022-10-06T09:56:40.730" v="260" actId="21"/>
          <ac:grpSpMkLst>
            <pc:docMk/>
            <pc:sldMk cId="3384898050" sldId="445"/>
            <ac:grpSpMk id="3" creationId="{6995B805-76A3-E32A-FA6C-4EBBE3387359}"/>
          </ac:grpSpMkLst>
        </pc:grpChg>
        <pc:grpChg chg="mod">
          <ac:chgData name="Tracey Lonergan" userId="93974b687ab88d62" providerId="LiveId" clId="{E343D33B-8DF1-4F3D-A6E9-D121D2D832C8}" dt="2022-10-06T09:56:23.764" v="257"/>
          <ac:grpSpMkLst>
            <pc:docMk/>
            <pc:sldMk cId="3384898050" sldId="445"/>
            <ac:grpSpMk id="31" creationId="{A12C264F-9BD2-50F5-2951-29BB267CAD0B}"/>
          </ac:grpSpMkLst>
        </pc:grpChg>
        <pc:picChg chg="add del mod">
          <ac:chgData name="Tracey Lonergan" userId="93974b687ab88d62" providerId="LiveId" clId="{E343D33B-8DF1-4F3D-A6E9-D121D2D832C8}" dt="2022-10-06T09:56:19.940" v="256"/>
          <ac:picMkLst>
            <pc:docMk/>
            <pc:sldMk cId="3384898050" sldId="445"/>
            <ac:picMk id="2" creationId="{6B0C4AAD-C4E4-26D5-8779-9834D35C3698}"/>
          </ac:picMkLst>
        </pc:picChg>
        <pc:picChg chg="mod">
          <ac:chgData name="Tracey Lonergan" userId="93974b687ab88d62" providerId="LiveId" clId="{E343D33B-8DF1-4F3D-A6E9-D121D2D832C8}" dt="2022-10-06T09:56:23.764" v="257"/>
          <ac:picMkLst>
            <pc:docMk/>
            <pc:sldMk cId="3384898050" sldId="445"/>
            <ac:picMk id="5" creationId="{9EAF1A07-5F40-508E-600F-1CAEF07EFC27}"/>
          </ac:picMkLst>
        </pc:picChg>
        <pc:picChg chg="del mod modCrop">
          <ac:chgData name="Tracey Lonergan" userId="93974b687ab88d62" providerId="LiveId" clId="{E343D33B-8DF1-4F3D-A6E9-D121D2D832C8}" dt="2022-10-06T10:00:15.784" v="375" actId="478"/>
          <ac:picMkLst>
            <pc:docMk/>
            <pc:sldMk cId="3384898050" sldId="445"/>
            <ac:picMk id="35" creationId="{8C700F91-BE49-3AE6-61F0-2DAF378D7D7A}"/>
          </ac:picMkLst>
        </pc:picChg>
        <pc:picChg chg="add mod">
          <ac:chgData name="Tracey Lonergan" userId="93974b687ab88d62" providerId="LiveId" clId="{E343D33B-8DF1-4F3D-A6E9-D121D2D832C8}" dt="2022-10-06T10:00:16.270" v="376"/>
          <ac:picMkLst>
            <pc:docMk/>
            <pc:sldMk cId="3384898050" sldId="445"/>
            <ac:picMk id="36" creationId="{CDABCC25-7135-A9B9-B497-9D3F12A9DD78}"/>
          </ac:picMkLst>
        </pc:picChg>
        <pc:picChg chg="del">
          <ac:chgData name="Tracey Lonergan" userId="93974b687ab88d62" providerId="LiveId" clId="{E343D33B-8DF1-4F3D-A6E9-D121D2D832C8}" dt="2022-10-06T09:56:13.826" v="253" actId="478"/>
          <ac:picMkLst>
            <pc:docMk/>
            <pc:sldMk cId="3384898050" sldId="445"/>
            <ac:picMk id="48" creationId="{B70B5042-E816-491E-B968-88A9BA028FC3}"/>
          </ac:picMkLst>
        </pc:picChg>
      </pc:sldChg>
      <pc:sldChg chg="addSp delSp modSp mod">
        <pc:chgData name="Tracey Lonergan" userId="93974b687ab88d62" providerId="LiveId" clId="{E343D33B-8DF1-4F3D-A6E9-D121D2D832C8}" dt="2022-10-06T10:07:26.416" v="608" actId="121"/>
        <pc:sldMkLst>
          <pc:docMk/>
          <pc:sldMk cId="3120187333" sldId="446"/>
        </pc:sldMkLst>
        <pc:spChg chg="mod">
          <ac:chgData name="Tracey Lonergan" userId="93974b687ab88d62" providerId="LiveId" clId="{E343D33B-8DF1-4F3D-A6E9-D121D2D832C8}" dt="2022-10-06T09:59:16.493" v="358" actId="20577"/>
          <ac:spMkLst>
            <pc:docMk/>
            <pc:sldMk cId="3120187333" sldId="446"/>
            <ac:spMk id="4" creationId="{98EB90A1-E463-45DD-A767-C769418DC32F}"/>
          </ac:spMkLst>
        </pc:spChg>
        <pc:spChg chg="mod">
          <ac:chgData name="Tracey Lonergan" userId="93974b687ab88d62" providerId="LiveId" clId="{E343D33B-8DF1-4F3D-A6E9-D121D2D832C8}" dt="2022-10-06T10:07:26.416" v="608" actId="121"/>
          <ac:spMkLst>
            <pc:docMk/>
            <pc:sldMk cId="3120187333" sldId="446"/>
            <ac:spMk id="28" creationId="{7FE8803C-F372-46BB-96C0-03A15C4BAF50}"/>
          </ac:spMkLst>
        </pc:spChg>
        <pc:spChg chg="del">
          <ac:chgData name="Tracey Lonergan" userId="93974b687ab88d62" providerId="LiveId" clId="{E343D33B-8DF1-4F3D-A6E9-D121D2D832C8}" dt="2022-10-06T09:59:09.632" v="353" actId="478"/>
          <ac:spMkLst>
            <pc:docMk/>
            <pc:sldMk cId="3120187333" sldId="446"/>
            <ac:spMk id="31" creationId="{24A4202F-E1BD-43CC-B3C6-013793F3ACC5}"/>
          </ac:spMkLst>
        </pc:spChg>
        <pc:spChg chg="del">
          <ac:chgData name="Tracey Lonergan" userId="93974b687ab88d62" providerId="LiveId" clId="{E343D33B-8DF1-4F3D-A6E9-D121D2D832C8}" dt="2022-10-06T09:59:09.632" v="353" actId="478"/>
          <ac:spMkLst>
            <pc:docMk/>
            <pc:sldMk cId="3120187333" sldId="446"/>
            <ac:spMk id="32" creationId="{81923275-8A22-4D93-8384-F10DD2A665C6}"/>
          </ac:spMkLst>
        </pc:spChg>
        <pc:spChg chg="del">
          <ac:chgData name="Tracey Lonergan" userId="93974b687ab88d62" providerId="LiveId" clId="{E343D33B-8DF1-4F3D-A6E9-D121D2D832C8}" dt="2022-10-06T09:59:09.632" v="353" actId="478"/>
          <ac:spMkLst>
            <pc:docMk/>
            <pc:sldMk cId="3120187333" sldId="446"/>
            <ac:spMk id="33" creationId="{59AC2B44-B297-4B02-BBAA-BE86730E332A}"/>
          </ac:spMkLst>
        </pc:spChg>
        <pc:spChg chg="del">
          <ac:chgData name="Tracey Lonergan" userId="93974b687ab88d62" providerId="LiveId" clId="{E343D33B-8DF1-4F3D-A6E9-D121D2D832C8}" dt="2022-10-06T09:59:09.632" v="353" actId="478"/>
          <ac:spMkLst>
            <pc:docMk/>
            <pc:sldMk cId="3120187333" sldId="446"/>
            <ac:spMk id="34" creationId="{B9566CDA-BF3E-461D-8FB5-2A82E48CA244}"/>
          </ac:spMkLst>
        </pc:spChg>
        <pc:spChg chg="del">
          <ac:chgData name="Tracey Lonergan" userId="93974b687ab88d62" providerId="LiveId" clId="{E343D33B-8DF1-4F3D-A6E9-D121D2D832C8}" dt="2022-10-06T09:59:09.632" v="353" actId="478"/>
          <ac:spMkLst>
            <pc:docMk/>
            <pc:sldMk cId="3120187333" sldId="446"/>
            <ac:spMk id="35" creationId="{1C15C6A7-1EEB-40E8-8E3E-1D7B5CA9AF4B}"/>
          </ac:spMkLst>
        </pc:spChg>
        <pc:spChg chg="del">
          <ac:chgData name="Tracey Lonergan" userId="93974b687ab88d62" providerId="LiveId" clId="{E343D33B-8DF1-4F3D-A6E9-D121D2D832C8}" dt="2022-10-06T09:59:09.632" v="353" actId="478"/>
          <ac:spMkLst>
            <pc:docMk/>
            <pc:sldMk cId="3120187333" sldId="446"/>
            <ac:spMk id="36" creationId="{1D3EF011-836F-4E59-966E-7F45ACB09056}"/>
          </ac:spMkLst>
        </pc:spChg>
        <pc:spChg chg="del">
          <ac:chgData name="Tracey Lonergan" userId="93974b687ab88d62" providerId="LiveId" clId="{E343D33B-8DF1-4F3D-A6E9-D121D2D832C8}" dt="2022-10-06T09:59:09.632" v="353" actId="478"/>
          <ac:spMkLst>
            <pc:docMk/>
            <pc:sldMk cId="3120187333" sldId="446"/>
            <ac:spMk id="37" creationId="{15A1A9CD-78F9-44A9-8982-FAC2FCC558FE}"/>
          </ac:spMkLst>
        </pc:spChg>
        <pc:spChg chg="del">
          <ac:chgData name="Tracey Lonergan" userId="93974b687ab88d62" providerId="LiveId" clId="{E343D33B-8DF1-4F3D-A6E9-D121D2D832C8}" dt="2022-10-06T09:59:09.632" v="353" actId="478"/>
          <ac:spMkLst>
            <pc:docMk/>
            <pc:sldMk cId="3120187333" sldId="446"/>
            <ac:spMk id="38" creationId="{490D47B3-01AE-43E4-AA1D-6395BBCC693A}"/>
          </ac:spMkLst>
        </pc:spChg>
        <pc:spChg chg="del">
          <ac:chgData name="Tracey Lonergan" userId="93974b687ab88d62" providerId="LiveId" clId="{E343D33B-8DF1-4F3D-A6E9-D121D2D832C8}" dt="2022-10-06T09:59:09.632" v="353" actId="478"/>
          <ac:spMkLst>
            <pc:docMk/>
            <pc:sldMk cId="3120187333" sldId="446"/>
            <ac:spMk id="39" creationId="{C60E6AE9-AF0D-4AFD-B09A-694EB60C2D16}"/>
          </ac:spMkLst>
        </pc:spChg>
        <pc:spChg chg="del">
          <ac:chgData name="Tracey Lonergan" userId="93974b687ab88d62" providerId="LiveId" clId="{E343D33B-8DF1-4F3D-A6E9-D121D2D832C8}" dt="2022-10-06T09:59:09.632" v="353" actId="478"/>
          <ac:spMkLst>
            <pc:docMk/>
            <pc:sldMk cId="3120187333" sldId="446"/>
            <ac:spMk id="40" creationId="{8825B84C-37C5-4BE0-B846-56F958F77A31}"/>
          </ac:spMkLst>
        </pc:spChg>
        <pc:spChg chg="del">
          <ac:chgData name="Tracey Lonergan" userId="93974b687ab88d62" providerId="LiveId" clId="{E343D33B-8DF1-4F3D-A6E9-D121D2D832C8}" dt="2022-10-06T09:59:09.632" v="353" actId="478"/>
          <ac:spMkLst>
            <pc:docMk/>
            <pc:sldMk cId="3120187333" sldId="446"/>
            <ac:spMk id="41" creationId="{805950A9-BFD8-4BD3-B578-D5A64E4B9A3F}"/>
          </ac:spMkLst>
        </pc:spChg>
        <pc:spChg chg="del">
          <ac:chgData name="Tracey Lonergan" userId="93974b687ab88d62" providerId="LiveId" clId="{E343D33B-8DF1-4F3D-A6E9-D121D2D832C8}" dt="2022-10-06T09:59:09.632" v="353" actId="478"/>
          <ac:spMkLst>
            <pc:docMk/>
            <pc:sldMk cId="3120187333" sldId="446"/>
            <ac:spMk id="42" creationId="{662ABB8A-29F9-4DB5-BC36-6EFFBB43B34B}"/>
          </ac:spMkLst>
        </pc:spChg>
        <pc:spChg chg="del">
          <ac:chgData name="Tracey Lonergan" userId="93974b687ab88d62" providerId="LiveId" clId="{E343D33B-8DF1-4F3D-A6E9-D121D2D832C8}" dt="2022-10-06T09:59:09.632" v="353" actId="478"/>
          <ac:spMkLst>
            <pc:docMk/>
            <pc:sldMk cId="3120187333" sldId="446"/>
            <ac:spMk id="43" creationId="{A22A32B1-F34E-4C06-855A-636E15A1BA0D}"/>
          </ac:spMkLst>
        </pc:spChg>
        <pc:spChg chg="del">
          <ac:chgData name="Tracey Lonergan" userId="93974b687ab88d62" providerId="LiveId" clId="{E343D33B-8DF1-4F3D-A6E9-D121D2D832C8}" dt="2022-10-06T09:59:09.632" v="353" actId="478"/>
          <ac:spMkLst>
            <pc:docMk/>
            <pc:sldMk cId="3120187333" sldId="446"/>
            <ac:spMk id="44" creationId="{586CF20F-1256-4DA0-B5A3-FD02E5167F24}"/>
          </ac:spMkLst>
        </pc:spChg>
        <pc:spChg chg="del">
          <ac:chgData name="Tracey Lonergan" userId="93974b687ab88d62" providerId="LiveId" clId="{E343D33B-8DF1-4F3D-A6E9-D121D2D832C8}" dt="2022-10-06T09:59:09.632" v="353" actId="478"/>
          <ac:spMkLst>
            <pc:docMk/>
            <pc:sldMk cId="3120187333" sldId="446"/>
            <ac:spMk id="45" creationId="{4758F7D6-B58A-40DB-972A-82FC521BE72D}"/>
          </ac:spMkLst>
        </pc:spChg>
        <pc:spChg chg="del">
          <ac:chgData name="Tracey Lonergan" userId="93974b687ab88d62" providerId="LiveId" clId="{E343D33B-8DF1-4F3D-A6E9-D121D2D832C8}" dt="2022-10-06T09:59:09.632" v="353" actId="478"/>
          <ac:spMkLst>
            <pc:docMk/>
            <pc:sldMk cId="3120187333" sldId="446"/>
            <ac:spMk id="46" creationId="{EFEDA669-AF4D-4848-A631-E3E96F5581AB}"/>
          </ac:spMkLst>
        </pc:spChg>
        <pc:spChg chg="del">
          <ac:chgData name="Tracey Lonergan" userId="93974b687ab88d62" providerId="LiveId" clId="{E343D33B-8DF1-4F3D-A6E9-D121D2D832C8}" dt="2022-10-06T09:59:09.632" v="353" actId="478"/>
          <ac:spMkLst>
            <pc:docMk/>
            <pc:sldMk cId="3120187333" sldId="446"/>
            <ac:spMk id="47" creationId="{19E8234F-1EE8-46B1-9D1B-AB19DC71DFDF}"/>
          </ac:spMkLst>
        </pc:spChg>
        <pc:spChg chg="del">
          <ac:chgData name="Tracey Lonergan" userId="93974b687ab88d62" providerId="LiveId" clId="{E343D33B-8DF1-4F3D-A6E9-D121D2D832C8}" dt="2022-10-06T09:59:09.632" v="353" actId="478"/>
          <ac:spMkLst>
            <pc:docMk/>
            <pc:sldMk cId="3120187333" sldId="446"/>
            <ac:spMk id="48" creationId="{7E9513AE-259E-43A8-A651-14573CD05AD0}"/>
          </ac:spMkLst>
        </pc:spChg>
        <pc:spChg chg="del">
          <ac:chgData name="Tracey Lonergan" userId="93974b687ab88d62" providerId="LiveId" clId="{E343D33B-8DF1-4F3D-A6E9-D121D2D832C8}" dt="2022-10-06T09:59:09.632" v="353" actId="478"/>
          <ac:spMkLst>
            <pc:docMk/>
            <pc:sldMk cId="3120187333" sldId="446"/>
            <ac:spMk id="49" creationId="{7F93FC59-12D4-493D-ADAF-C326CBEA2ACC}"/>
          </ac:spMkLst>
        </pc:spChg>
        <pc:spChg chg="mod ord">
          <ac:chgData name="Tracey Lonergan" userId="93974b687ab88d62" providerId="LiveId" clId="{E343D33B-8DF1-4F3D-A6E9-D121D2D832C8}" dt="2022-10-06T10:00:08.208" v="374" actId="207"/>
          <ac:spMkLst>
            <pc:docMk/>
            <pc:sldMk cId="3120187333" sldId="446"/>
            <ac:spMk id="50" creationId="{8A87A102-928A-4DC1-B96B-D6176AA5EBC9}"/>
          </ac:spMkLst>
        </pc:spChg>
        <pc:picChg chg="add mod">
          <ac:chgData name="Tracey Lonergan" userId="93974b687ab88d62" providerId="LiveId" clId="{E343D33B-8DF1-4F3D-A6E9-D121D2D832C8}" dt="2022-10-06T09:59:21.584" v="359" actId="1076"/>
          <ac:picMkLst>
            <pc:docMk/>
            <pc:sldMk cId="3120187333" sldId="446"/>
            <ac:picMk id="2" creationId="{9298B033-9FC7-E971-63DF-729823242500}"/>
          </ac:picMkLst>
        </pc:picChg>
        <pc:picChg chg="del">
          <ac:chgData name="Tracey Lonergan" userId="93974b687ab88d62" providerId="LiveId" clId="{E343D33B-8DF1-4F3D-A6E9-D121D2D832C8}" dt="2022-10-06T09:59:09.632" v="353" actId="478"/>
          <ac:picMkLst>
            <pc:docMk/>
            <pc:sldMk cId="3120187333" sldId="446"/>
            <ac:picMk id="30" creationId="{D5C8F4F7-92F4-4D26-8AAD-A0DC3556A450}"/>
          </ac:picMkLst>
        </pc:picChg>
      </pc:sldChg>
      <pc:sldChg chg="addSp delSp modSp mod">
        <pc:chgData name="Tracey Lonergan" userId="93974b687ab88d62" providerId="LiveId" clId="{E343D33B-8DF1-4F3D-A6E9-D121D2D832C8}" dt="2022-10-06T10:15:21.918" v="676" actId="1076"/>
        <pc:sldMkLst>
          <pc:docMk/>
          <pc:sldMk cId="2110039478" sldId="447"/>
        </pc:sldMkLst>
        <pc:spChg chg="mod">
          <ac:chgData name="Tracey Lonergan" userId="93974b687ab88d62" providerId="LiveId" clId="{E343D33B-8DF1-4F3D-A6E9-D121D2D832C8}" dt="2022-10-06T09:42:47.268" v="83" actId="20577"/>
          <ac:spMkLst>
            <pc:docMk/>
            <pc:sldMk cId="2110039478" sldId="447"/>
            <ac:spMk id="4" creationId="{98EB90A1-E463-45DD-A767-C769418DC32F}"/>
          </ac:spMkLst>
        </pc:spChg>
        <pc:spChg chg="mod">
          <ac:chgData name="Tracey Lonergan" userId="93974b687ab88d62" providerId="LiveId" clId="{E343D33B-8DF1-4F3D-A6E9-D121D2D832C8}" dt="2022-10-06T09:44:29.449" v="117" actId="403"/>
          <ac:spMkLst>
            <pc:docMk/>
            <pc:sldMk cId="2110039478" sldId="447"/>
            <ac:spMk id="5" creationId="{3D77D587-E4D5-7341-B861-4DF713213A1F}"/>
          </ac:spMkLst>
        </pc:spChg>
        <pc:spChg chg="mod">
          <ac:chgData name="Tracey Lonergan" userId="93974b687ab88d62" providerId="LiveId" clId="{E343D33B-8DF1-4F3D-A6E9-D121D2D832C8}" dt="2022-10-06T09:44:29.449" v="117" actId="403"/>
          <ac:spMkLst>
            <pc:docMk/>
            <pc:sldMk cId="2110039478" sldId="447"/>
            <ac:spMk id="6" creationId="{3FC3346C-59F1-38DB-66E8-C975F05C2E47}"/>
          </ac:spMkLst>
        </pc:spChg>
        <pc:spChg chg="mod">
          <ac:chgData name="Tracey Lonergan" userId="93974b687ab88d62" providerId="LiveId" clId="{E343D33B-8DF1-4F3D-A6E9-D121D2D832C8}" dt="2022-10-06T09:44:29.449" v="117" actId="403"/>
          <ac:spMkLst>
            <pc:docMk/>
            <pc:sldMk cId="2110039478" sldId="447"/>
            <ac:spMk id="7" creationId="{BF4D5DAA-9382-54F4-B295-4D8446D7A90D}"/>
          </ac:spMkLst>
        </pc:spChg>
        <pc:spChg chg="mod">
          <ac:chgData name="Tracey Lonergan" userId="93974b687ab88d62" providerId="LiveId" clId="{E343D33B-8DF1-4F3D-A6E9-D121D2D832C8}" dt="2022-10-06T09:44:29.449" v="117" actId="403"/>
          <ac:spMkLst>
            <pc:docMk/>
            <pc:sldMk cId="2110039478" sldId="447"/>
            <ac:spMk id="8" creationId="{C50C2437-DEAD-631A-1279-0CFCBAC9C1F6}"/>
          </ac:spMkLst>
        </pc:spChg>
        <pc:spChg chg="mod">
          <ac:chgData name="Tracey Lonergan" userId="93974b687ab88d62" providerId="LiveId" clId="{E343D33B-8DF1-4F3D-A6E9-D121D2D832C8}" dt="2022-10-06T09:44:29.449" v="117" actId="403"/>
          <ac:spMkLst>
            <pc:docMk/>
            <pc:sldMk cId="2110039478" sldId="447"/>
            <ac:spMk id="9" creationId="{304B2452-33F0-A0EA-F11E-BAE66796BE74}"/>
          </ac:spMkLst>
        </pc:spChg>
        <pc:spChg chg="mod">
          <ac:chgData name="Tracey Lonergan" userId="93974b687ab88d62" providerId="LiveId" clId="{E343D33B-8DF1-4F3D-A6E9-D121D2D832C8}" dt="2022-10-06T09:44:29.449" v="117" actId="403"/>
          <ac:spMkLst>
            <pc:docMk/>
            <pc:sldMk cId="2110039478" sldId="447"/>
            <ac:spMk id="10" creationId="{12AAA600-88D6-03B9-90F1-13BB70EAAC18}"/>
          </ac:spMkLst>
        </pc:spChg>
        <pc:spChg chg="mod">
          <ac:chgData name="Tracey Lonergan" userId="93974b687ab88d62" providerId="LiveId" clId="{E343D33B-8DF1-4F3D-A6E9-D121D2D832C8}" dt="2022-10-06T09:44:29.449" v="117" actId="403"/>
          <ac:spMkLst>
            <pc:docMk/>
            <pc:sldMk cId="2110039478" sldId="447"/>
            <ac:spMk id="11" creationId="{E68BBA38-24A1-051F-E7C1-A82793D287CF}"/>
          </ac:spMkLst>
        </pc:spChg>
        <pc:spChg chg="mod">
          <ac:chgData name="Tracey Lonergan" userId="93974b687ab88d62" providerId="LiveId" clId="{E343D33B-8DF1-4F3D-A6E9-D121D2D832C8}" dt="2022-10-06T09:44:29.449" v="117" actId="403"/>
          <ac:spMkLst>
            <pc:docMk/>
            <pc:sldMk cId="2110039478" sldId="447"/>
            <ac:spMk id="12" creationId="{FE9AEB22-EF2D-8FDE-8A4E-C8B4146CA337}"/>
          </ac:spMkLst>
        </pc:spChg>
        <pc:spChg chg="mod">
          <ac:chgData name="Tracey Lonergan" userId="93974b687ab88d62" providerId="LiveId" clId="{E343D33B-8DF1-4F3D-A6E9-D121D2D832C8}" dt="2022-10-06T09:44:29.449" v="117" actId="403"/>
          <ac:spMkLst>
            <pc:docMk/>
            <pc:sldMk cId="2110039478" sldId="447"/>
            <ac:spMk id="13" creationId="{53D24E19-F48B-5BB4-AC1B-931BB89A2463}"/>
          </ac:spMkLst>
        </pc:spChg>
        <pc:spChg chg="mod">
          <ac:chgData name="Tracey Lonergan" userId="93974b687ab88d62" providerId="LiveId" clId="{E343D33B-8DF1-4F3D-A6E9-D121D2D832C8}" dt="2022-10-06T09:44:29.449" v="117" actId="403"/>
          <ac:spMkLst>
            <pc:docMk/>
            <pc:sldMk cId="2110039478" sldId="447"/>
            <ac:spMk id="14" creationId="{EB3A627D-6D33-11F7-5F87-CE6FFFE8C4CA}"/>
          </ac:spMkLst>
        </pc:spChg>
        <pc:spChg chg="mod">
          <ac:chgData name="Tracey Lonergan" userId="93974b687ab88d62" providerId="LiveId" clId="{E343D33B-8DF1-4F3D-A6E9-D121D2D832C8}" dt="2022-10-06T09:44:29.449" v="117" actId="403"/>
          <ac:spMkLst>
            <pc:docMk/>
            <pc:sldMk cId="2110039478" sldId="447"/>
            <ac:spMk id="15" creationId="{F66DE5B3-7609-7A28-2645-ED44EF391953}"/>
          </ac:spMkLst>
        </pc:spChg>
        <pc:spChg chg="mod">
          <ac:chgData name="Tracey Lonergan" userId="93974b687ab88d62" providerId="LiveId" clId="{E343D33B-8DF1-4F3D-A6E9-D121D2D832C8}" dt="2022-10-06T09:44:29.449" v="117" actId="403"/>
          <ac:spMkLst>
            <pc:docMk/>
            <pc:sldMk cId="2110039478" sldId="447"/>
            <ac:spMk id="16" creationId="{142A2842-FEDE-A485-E667-4C3FE619E75D}"/>
          </ac:spMkLst>
        </pc:spChg>
        <pc:spChg chg="mod">
          <ac:chgData name="Tracey Lonergan" userId="93974b687ab88d62" providerId="LiveId" clId="{E343D33B-8DF1-4F3D-A6E9-D121D2D832C8}" dt="2022-10-06T09:44:29.449" v="117" actId="403"/>
          <ac:spMkLst>
            <pc:docMk/>
            <pc:sldMk cId="2110039478" sldId="447"/>
            <ac:spMk id="17" creationId="{384717A8-6D28-B64E-CB76-C19567AA1D05}"/>
          </ac:spMkLst>
        </pc:spChg>
        <pc:spChg chg="mod">
          <ac:chgData name="Tracey Lonergan" userId="93974b687ab88d62" providerId="LiveId" clId="{E343D33B-8DF1-4F3D-A6E9-D121D2D832C8}" dt="2022-10-06T09:44:29.449" v="117" actId="403"/>
          <ac:spMkLst>
            <pc:docMk/>
            <pc:sldMk cId="2110039478" sldId="447"/>
            <ac:spMk id="18" creationId="{762410D6-A6EA-E954-6AE8-DB16E756D316}"/>
          </ac:spMkLst>
        </pc:spChg>
        <pc:spChg chg="mod">
          <ac:chgData name="Tracey Lonergan" userId="93974b687ab88d62" providerId="LiveId" clId="{E343D33B-8DF1-4F3D-A6E9-D121D2D832C8}" dt="2022-10-06T09:44:29.449" v="117" actId="403"/>
          <ac:spMkLst>
            <pc:docMk/>
            <pc:sldMk cId="2110039478" sldId="447"/>
            <ac:spMk id="19" creationId="{FBFC5C06-BA5B-77FF-0E93-31C6EAF8E6D8}"/>
          </ac:spMkLst>
        </pc:spChg>
        <pc:spChg chg="mod">
          <ac:chgData name="Tracey Lonergan" userId="93974b687ab88d62" providerId="LiveId" clId="{E343D33B-8DF1-4F3D-A6E9-D121D2D832C8}" dt="2022-10-06T09:45:59.563" v="148" actId="20577"/>
          <ac:spMkLst>
            <pc:docMk/>
            <pc:sldMk cId="2110039478" sldId="447"/>
            <ac:spMk id="20" creationId="{5494139C-5026-B519-1856-2C72C576E17A}"/>
          </ac:spMkLst>
        </pc:spChg>
        <pc:spChg chg="mod">
          <ac:chgData name="Tracey Lonergan" userId="93974b687ab88d62" providerId="LiveId" clId="{E343D33B-8DF1-4F3D-A6E9-D121D2D832C8}" dt="2022-10-06T09:44:29.449" v="117" actId="403"/>
          <ac:spMkLst>
            <pc:docMk/>
            <pc:sldMk cId="2110039478" sldId="447"/>
            <ac:spMk id="21" creationId="{BF6B877D-5326-3C71-1779-123D315C5A0D}"/>
          </ac:spMkLst>
        </pc:spChg>
        <pc:spChg chg="mod">
          <ac:chgData name="Tracey Lonergan" userId="93974b687ab88d62" providerId="LiveId" clId="{E343D33B-8DF1-4F3D-A6E9-D121D2D832C8}" dt="2022-10-06T09:44:29.449" v="117" actId="403"/>
          <ac:spMkLst>
            <pc:docMk/>
            <pc:sldMk cId="2110039478" sldId="447"/>
            <ac:spMk id="22" creationId="{482140DC-E351-9F7F-3BE2-D550003691C7}"/>
          </ac:spMkLst>
        </pc:spChg>
        <pc:spChg chg="mod">
          <ac:chgData name="Tracey Lonergan" userId="93974b687ab88d62" providerId="LiveId" clId="{E343D33B-8DF1-4F3D-A6E9-D121D2D832C8}" dt="2022-10-06T09:45:20.538" v="134" actId="14100"/>
          <ac:spMkLst>
            <pc:docMk/>
            <pc:sldMk cId="2110039478" sldId="447"/>
            <ac:spMk id="23" creationId="{CFD70F7E-CAF0-D397-0D48-2F04488448C5}"/>
          </ac:spMkLst>
        </pc:spChg>
        <pc:spChg chg="mod">
          <ac:chgData name="Tracey Lonergan" userId="93974b687ab88d62" providerId="LiveId" clId="{E343D33B-8DF1-4F3D-A6E9-D121D2D832C8}" dt="2022-10-06T09:45:17.696" v="133" actId="1076"/>
          <ac:spMkLst>
            <pc:docMk/>
            <pc:sldMk cId="2110039478" sldId="447"/>
            <ac:spMk id="24" creationId="{56359EA4-7CDC-688E-B08C-62C13CF83CB5}"/>
          </ac:spMkLst>
        </pc:spChg>
        <pc:spChg chg="mod">
          <ac:chgData name="Tracey Lonergan" userId="93974b687ab88d62" providerId="LiveId" clId="{E343D33B-8DF1-4F3D-A6E9-D121D2D832C8}" dt="2022-10-06T09:44:29.449" v="117" actId="403"/>
          <ac:spMkLst>
            <pc:docMk/>
            <pc:sldMk cId="2110039478" sldId="447"/>
            <ac:spMk id="25" creationId="{CC39339B-8594-1E67-5B3A-1790BB195354}"/>
          </ac:spMkLst>
        </pc:spChg>
        <pc:spChg chg="mod">
          <ac:chgData name="Tracey Lonergan" userId="93974b687ab88d62" providerId="LiveId" clId="{E343D33B-8DF1-4F3D-A6E9-D121D2D832C8}" dt="2022-10-06T09:44:29.449" v="117" actId="403"/>
          <ac:spMkLst>
            <pc:docMk/>
            <pc:sldMk cId="2110039478" sldId="447"/>
            <ac:spMk id="26" creationId="{F1C454D6-680A-AB2D-4635-66E9E7BC027A}"/>
          </ac:spMkLst>
        </pc:spChg>
        <pc:spChg chg="mod">
          <ac:chgData name="Tracey Lonergan" userId="93974b687ab88d62" providerId="LiveId" clId="{E343D33B-8DF1-4F3D-A6E9-D121D2D832C8}" dt="2022-10-06T09:44:29.449" v="117" actId="403"/>
          <ac:spMkLst>
            <pc:docMk/>
            <pc:sldMk cId="2110039478" sldId="447"/>
            <ac:spMk id="27" creationId="{2B79335D-D4BD-5EE6-4B68-4F9E1DB06E3B}"/>
          </ac:spMkLst>
        </pc:spChg>
        <pc:spChg chg="mod">
          <ac:chgData name="Tracey Lonergan" userId="93974b687ab88d62" providerId="LiveId" clId="{E343D33B-8DF1-4F3D-A6E9-D121D2D832C8}" dt="2022-10-06T09:44:29.449" v="117" actId="403"/>
          <ac:spMkLst>
            <pc:docMk/>
            <pc:sldMk cId="2110039478" sldId="447"/>
            <ac:spMk id="28" creationId="{B81DF4B0-FDC9-716B-A4B5-78C643D0355E}"/>
          </ac:spMkLst>
        </pc:spChg>
        <pc:spChg chg="mod">
          <ac:chgData name="Tracey Lonergan" userId="93974b687ab88d62" providerId="LiveId" clId="{E343D33B-8DF1-4F3D-A6E9-D121D2D832C8}" dt="2022-10-06T09:44:29.449" v="117" actId="403"/>
          <ac:spMkLst>
            <pc:docMk/>
            <pc:sldMk cId="2110039478" sldId="447"/>
            <ac:spMk id="30" creationId="{E8E0C0C5-583A-B0E1-8C77-A08B84669E9C}"/>
          </ac:spMkLst>
        </pc:spChg>
        <pc:spChg chg="mod">
          <ac:chgData name="Tracey Lonergan" userId="93974b687ab88d62" providerId="LiveId" clId="{E343D33B-8DF1-4F3D-A6E9-D121D2D832C8}" dt="2022-10-06T09:44:29.449" v="117" actId="403"/>
          <ac:spMkLst>
            <pc:docMk/>
            <pc:sldMk cId="2110039478" sldId="447"/>
            <ac:spMk id="31" creationId="{55BCC850-461B-AD4F-C80E-C05144D7425D}"/>
          </ac:spMkLst>
        </pc:spChg>
        <pc:spChg chg="mod">
          <ac:chgData name="Tracey Lonergan" userId="93974b687ab88d62" providerId="LiveId" clId="{E343D33B-8DF1-4F3D-A6E9-D121D2D832C8}" dt="2022-10-06T09:44:29.449" v="117" actId="403"/>
          <ac:spMkLst>
            <pc:docMk/>
            <pc:sldMk cId="2110039478" sldId="447"/>
            <ac:spMk id="32" creationId="{F9C91299-16D4-012D-9138-6421F603CEB0}"/>
          </ac:spMkLst>
        </pc:spChg>
        <pc:spChg chg="mod">
          <ac:chgData name="Tracey Lonergan" userId="93974b687ab88d62" providerId="LiveId" clId="{E343D33B-8DF1-4F3D-A6E9-D121D2D832C8}" dt="2022-10-06T10:14:58.737" v="671"/>
          <ac:spMkLst>
            <pc:docMk/>
            <pc:sldMk cId="2110039478" sldId="447"/>
            <ac:spMk id="35" creationId="{B20A6E72-BA9D-0767-C8A8-BF0103E58BF8}"/>
          </ac:spMkLst>
        </pc:spChg>
        <pc:spChg chg="mod">
          <ac:chgData name="Tracey Lonergan" userId="93974b687ab88d62" providerId="LiveId" clId="{E343D33B-8DF1-4F3D-A6E9-D121D2D832C8}" dt="2022-10-06T10:14:58.737" v="671"/>
          <ac:spMkLst>
            <pc:docMk/>
            <pc:sldMk cId="2110039478" sldId="447"/>
            <ac:spMk id="36" creationId="{40758967-8114-C81C-3A88-573B089C4102}"/>
          </ac:spMkLst>
        </pc:spChg>
        <pc:spChg chg="mod">
          <ac:chgData name="Tracey Lonergan" userId="93974b687ab88d62" providerId="LiveId" clId="{E343D33B-8DF1-4F3D-A6E9-D121D2D832C8}" dt="2022-10-06T10:14:58.737" v="671"/>
          <ac:spMkLst>
            <pc:docMk/>
            <pc:sldMk cId="2110039478" sldId="447"/>
            <ac:spMk id="37" creationId="{27F93493-0663-857E-0BA3-EA4EB560D91F}"/>
          </ac:spMkLst>
        </pc:spChg>
        <pc:spChg chg="mod">
          <ac:chgData name="Tracey Lonergan" userId="93974b687ab88d62" providerId="LiveId" clId="{E343D33B-8DF1-4F3D-A6E9-D121D2D832C8}" dt="2022-10-06T09:42:53.459" v="95" actId="20577"/>
          <ac:spMkLst>
            <pc:docMk/>
            <pc:sldMk cId="2110039478" sldId="447"/>
            <ac:spMk id="38" creationId="{6E93E289-3E15-46FB-B1AF-BBD88ABFA7E5}"/>
          </ac:spMkLst>
        </pc:spChg>
        <pc:spChg chg="del">
          <ac:chgData name="Tracey Lonergan" userId="93974b687ab88d62" providerId="LiveId" clId="{E343D33B-8DF1-4F3D-A6E9-D121D2D832C8}" dt="2022-10-06T09:43:19.721" v="98" actId="478"/>
          <ac:spMkLst>
            <pc:docMk/>
            <pc:sldMk cId="2110039478" sldId="447"/>
            <ac:spMk id="40" creationId="{13E194EE-DD99-4F72-8396-87D1DE86466D}"/>
          </ac:spMkLst>
        </pc:spChg>
        <pc:spChg chg="del">
          <ac:chgData name="Tracey Lonergan" userId="93974b687ab88d62" providerId="LiveId" clId="{E343D33B-8DF1-4F3D-A6E9-D121D2D832C8}" dt="2022-10-06T09:43:19.721" v="98" actId="478"/>
          <ac:spMkLst>
            <pc:docMk/>
            <pc:sldMk cId="2110039478" sldId="447"/>
            <ac:spMk id="41" creationId="{9864FE04-39CB-4FE6-8735-81974F758F0D}"/>
          </ac:spMkLst>
        </pc:spChg>
        <pc:spChg chg="del">
          <ac:chgData name="Tracey Lonergan" userId="93974b687ab88d62" providerId="LiveId" clId="{E343D33B-8DF1-4F3D-A6E9-D121D2D832C8}" dt="2022-10-06T09:43:19.721" v="98" actId="478"/>
          <ac:spMkLst>
            <pc:docMk/>
            <pc:sldMk cId="2110039478" sldId="447"/>
            <ac:spMk id="42" creationId="{6628AC7F-38BB-45CC-A0BC-420EC74CC57C}"/>
          </ac:spMkLst>
        </pc:spChg>
        <pc:spChg chg="del">
          <ac:chgData name="Tracey Lonergan" userId="93974b687ab88d62" providerId="LiveId" clId="{E343D33B-8DF1-4F3D-A6E9-D121D2D832C8}" dt="2022-10-06T09:43:19.721" v="98" actId="478"/>
          <ac:spMkLst>
            <pc:docMk/>
            <pc:sldMk cId="2110039478" sldId="447"/>
            <ac:spMk id="43" creationId="{148CDE36-F7E7-462A-AF8F-65D2E50FA700}"/>
          </ac:spMkLst>
        </pc:spChg>
        <pc:spChg chg="del">
          <ac:chgData name="Tracey Lonergan" userId="93974b687ab88d62" providerId="LiveId" clId="{E343D33B-8DF1-4F3D-A6E9-D121D2D832C8}" dt="2022-10-06T09:43:19.721" v="98" actId="478"/>
          <ac:spMkLst>
            <pc:docMk/>
            <pc:sldMk cId="2110039478" sldId="447"/>
            <ac:spMk id="44" creationId="{B5D45B82-A392-4335-9A08-F517F6DCF5C3}"/>
          </ac:spMkLst>
        </pc:spChg>
        <pc:spChg chg="del">
          <ac:chgData name="Tracey Lonergan" userId="93974b687ab88d62" providerId="LiveId" clId="{E343D33B-8DF1-4F3D-A6E9-D121D2D832C8}" dt="2022-10-06T09:43:19.721" v="98" actId="478"/>
          <ac:spMkLst>
            <pc:docMk/>
            <pc:sldMk cId="2110039478" sldId="447"/>
            <ac:spMk id="45" creationId="{F06E55A8-54CF-41F7-8A51-EEDDFFAAE0F8}"/>
          </ac:spMkLst>
        </pc:spChg>
        <pc:spChg chg="del">
          <ac:chgData name="Tracey Lonergan" userId="93974b687ab88d62" providerId="LiveId" clId="{E343D33B-8DF1-4F3D-A6E9-D121D2D832C8}" dt="2022-10-06T09:43:19.721" v="98" actId="478"/>
          <ac:spMkLst>
            <pc:docMk/>
            <pc:sldMk cId="2110039478" sldId="447"/>
            <ac:spMk id="46" creationId="{96DD5120-4786-4B73-8F70-EAC588E36670}"/>
          </ac:spMkLst>
        </pc:spChg>
        <pc:spChg chg="del">
          <ac:chgData name="Tracey Lonergan" userId="93974b687ab88d62" providerId="LiveId" clId="{E343D33B-8DF1-4F3D-A6E9-D121D2D832C8}" dt="2022-10-06T09:43:19.721" v="98" actId="478"/>
          <ac:spMkLst>
            <pc:docMk/>
            <pc:sldMk cId="2110039478" sldId="447"/>
            <ac:spMk id="47" creationId="{0CB694DA-4907-4CE2-8080-222576C33764}"/>
          </ac:spMkLst>
        </pc:spChg>
        <pc:spChg chg="del">
          <ac:chgData name="Tracey Lonergan" userId="93974b687ab88d62" providerId="LiveId" clId="{E343D33B-8DF1-4F3D-A6E9-D121D2D832C8}" dt="2022-10-06T09:43:19.721" v="98" actId="478"/>
          <ac:spMkLst>
            <pc:docMk/>
            <pc:sldMk cId="2110039478" sldId="447"/>
            <ac:spMk id="48" creationId="{69E057E4-F02B-4AB3-8600-416A16BA5106}"/>
          </ac:spMkLst>
        </pc:spChg>
        <pc:spChg chg="del">
          <ac:chgData name="Tracey Lonergan" userId="93974b687ab88d62" providerId="LiveId" clId="{E343D33B-8DF1-4F3D-A6E9-D121D2D832C8}" dt="2022-10-06T09:43:19.721" v="98" actId="478"/>
          <ac:spMkLst>
            <pc:docMk/>
            <pc:sldMk cId="2110039478" sldId="447"/>
            <ac:spMk id="49" creationId="{A04A8E4F-625C-4812-A9E3-2674907CE1BC}"/>
          </ac:spMkLst>
        </pc:spChg>
        <pc:spChg chg="del">
          <ac:chgData name="Tracey Lonergan" userId="93974b687ab88d62" providerId="LiveId" clId="{E343D33B-8DF1-4F3D-A6E9-D121D2D832C8}" dt="2022-10-06T09:43:19.721" v="98" actId="478"/>
          <ac:spMkLst>
            <pc:docMk/>
            <pc:sldMk cId="2110039478" sldId="447"/>
            <ac:spMk id="50" creationId="{ED07A13E-CB50-4534-915D-15F4668145D9}"/>
          </ac:spMkLst>
        </pc:spChg>
        <pc:spChg chg="del">
          <ac:chgData name="Tracey Lonergan" userId="93974b687ab88d62" providerId="LiveId" clId="{E343D33B-8DF1-4F3D-A6E9-D121D2D832C8}" dt="2022-10-06T09:43:19.721" v="98" actId="478"/>
          <ac:spMkLst>
            <pc:docMk/>
            <pc:sldMk cId="2110039478" sldId="447"/>
            <ac:spMk id="51" creationId="{B0934DF3-ABC5-4CA2-9D8E-A72FA4C23DEA}"/>
          </ac:spMkLst>
        </pc:spChg>
        <pc:spChg chg="del">
          <ac:chgData name="Tracey Lonergan" userId="93974b687ab88d62" providerId="LiveId" clId="{E343D33B-8DF1-4F3D-A6E9-D121D2D832C8}" dt="2022-10-06T09:43:19.721" v="98" actId="478"/>
          <ac:spMkLst>
            <pc:docMk/>
            <pc:sldMk cId="2110039478" sldId="447"/>
            <ac:spMk id="52" creationId="{6AB6D6E3-92BF-430E-8FC7-80B797529241}"/>
          </ac:spMkLst>
        </pc:spChg>
        <pc:spChg chg="del mod">
          <ac:chgData name="Tracey Lonergan" userId="93974b687ab88d62" providerId="LiveId" clId="{E343D33B-8DF1-4F3D-A6E9-D121D2D832C8}" dt="2022-10-06T09:43:19.721" v="98" actId="478"/>
          <ac:spMkLst>
            <pc:docMk/>
            <pc:sldMk cId="2110039478" sldId="447"/>
            <ac:spMk id="53" creationId="{262762B2-BDED-46FF-9ADF-6A2EA1FCB612}"/>
          </ac:spMkLst>
        </pc:spChg>
        <pc:spChg chg="del">
          <ac:chgData name="Tracey Lonergan" userId="93974b687ab88d62" providerId="LiveId" clId="{E343D33B-8DF1-4F3D-A6E9-D121D2D832C8}" dt="2022-10-06T09:43:19.721" v="98" actId="478"/>
          <ac:spMkLst>
            <pc:docMk/>
            <pc:sldMk cId="2110039478" sldId="447"/>
            <ac:spMk id="54" creationId="{F3412789-0B09-4CC9-A641-42FFBD29A8E5}"/>
          </ac:spMkLst>
        </pc:spChg>
        <pc:spChg chg="del">
          <ac:chgData name="Tracey Lonergan" userId="93974b687ab88d62" providerId="LiveId" clId="{E343D33B-8DF1-4F3D-A6E9-D121D2D832C8}" dt="2022-10-06T09:43:19.721" v="98" actId="478"/>
          <ac:spMkLst>
            <pc:docMk/>
            <pc:sldMk cId="2110039478" sldId="447"/>
            <ac:spMk id="55" creationId="{6BD58C0B-AEB9-46B5-B48F-8549C1AB32C8}"/>
          </ac:spMkLst>
        </pc:spChg>
        <pc:spChg chg="del">
          <ac:chgData name="Tracey Lonergan" userId="93974b687ab88d62" providerId="LiveId" clId="{E343D33B-8DF1-4F3D-A6E9-D121D2D832C8}" dt="2022-10-06T09:43:19.721" v="98" actId="478"/>
          <ac:spMkLst>
            <pc:docMk/>
            <pc:sldMk cId="2110039478" sldId="447"/>
            <ac:spMk id="56" creationId="{9F75B2A3-D905-4EDB-AE0A-57BE11481599}"/>
          </ac:spMkLst>
        </pc:spChg>
        <pc:spChg chg="del">
          <ac:chgData name="Tracey Lonergan" userId="93974b687ab88d62" providerId="LiveId" clId="{E343D33B-8DF1-4F3D-A6E9-D121D2D832C8}" dt="2022-10-06T09:43:19.721" v="98" actId="478"/>
          <ac:spMkLst>
            <pc:docMk/>
            <pc:sldMk cId="2110039478" sldId="447"/>
            <ac:spMk id="57" creationId="{6639BE38-367B-4BBB-BD55-2546DB347C51}"/>
          </ac:spMkLst>
        </pc:spChg>
        <pc:spChg chg="del">
          <ac:chgData name="Tracey Lonergan" userId="93974b687ab88d62" providerId="LiveId" clId="{E343D33B-8DF1-4F3D-A6E9-D121D2D832C8}" dt="2022-10-06T09:43:19.721" v="98" actId="478"/>
          <ac:spMkLst>
            <pc:docMk/>
            <pc:sldMk cId="2110039478" sldId="447"/>
            <ac:spMk id="58" creationId="{244EB410-2246-42FF-89B3-9AF4A4CED478}"/>
          </ac:spMkLst>
        </pc:spChg>
        <pc:spChg chg="del">
          <ac:chgData name="Tracey Lonergan" userId="93974b687ab88d62" providerId="LiveId" clId="{E343D33B-8DF1-4F3D-A6E9-D121D2D832C8}" dt="2022-10-06T09:43:19.721" v="98" actId="478"/>
          <ac:spMkLst>
            <pc:docMk/>
            <pc:sldMk cId="2110039478" sldId="447"/>
            <ac:spMk id="59" creationId="{33FC0690-6741-4594-BB89-5490D8834849}"/>
          </ac:spMkLst>
        </pc:spChg>
        <pc:spChg chg="del">
          <ac:chgData name="Tracey Lonergan" userId="93974b687ab88d62" providerId="LiveId" clId="{E343D33B-8DF1-4F3D-A6E9-D121D2D832C8}" dt="2022-10-06T09:43:19.721" v="98" actId="478"/>
          <ac:spMkLst>
            <pc:docMk/>
            <pc:sldMk cId="2110039478" sldId="447"/>
            <ac:spMk id="60" creationId="{EC1ED227-6A2F-4497-AF61-E3B570D5AFD1}"/>
          </ac:spMkLst>
        </pc:spChg>
        <pc:spChg chg="del">
          <ac:chgData name="Tracey Lonergan" userId="93974b687ab88d62" providerId="LiveId" clId="{E343D33B-8DF1-4F3D-A6E9-D121D2D832C8}" dt="2022-10-06T09:43:19.721" v="98" actId="478"/>
          <ac:spMkLst>
            <pc:docMk/>
            <pc:sldMk cId="2110039478" sldId="447"/>
            <ac:spMk id="61" creationId="{353F2B4B-1603-4068-B80F-6F57716495CA}"/>
          </ac:spMkLst>
        </pc:spChg>
        <pc:spChg chg="del">
          <ac:chgData name="Tracey Lonergan" userId="93974b687ab88d62" providerId="LiveId" clId="{E343D33B-8DF1-4F3D-A6E9-D121D2D832C8}" dt="2022-10-06T09:43:19.721" v="98" actId="478"/>
          <ac:spMkLst>
            <pc:docMk/>
            <pc:sldMk cId="2110039478" sldId="447"/>
            <ac:spMk id="62" creationId="{865BF20C-D1A2-4BF2-B2E5-08874D251769}"/>
          </ac:spMkLst>
        </pc:spChg>
        <pc:spChg chg="del">
          <ac:chgData name="Tracey Lonergan" userId="93974b687ab88d62" providerId="LiveId" clId="{E343D33B-8DF1-4F3D-A6E9-D121D2D832C8}" dt="2022-10-06T09:43:19.721" v="98" actId="478"/>
          <ac:spMkLst>
            <pc:docMk/>
            <pc:sldMk cId="2110039478" sldId="447"/>
            <ac:spMk id="63" creationId="{89599027-2C9C-497B-8580-0AC64BF09B6B}"/>
          </ac:spMkLst>
        </pc:spChg>
        <pc:spChg chg="del">
          <ac:chgData name="Tracey Lonergan" userId="93974b687ab88d62" providerId="LiveId" clId="{E343D33B-8DF1-4F3D-A6E9-D121D2D832C8}" dt="2022-10-06T09:43:19.721" v="98" actId="478"/>
          <ac:spMkLst>
            <pc:docMk/>
            <pc:sldMk cId="2110039478" sldId="447"/>
            <ac:spMk id="64" creationId="{AE7A0EE6-0F6C-4E32-905F-6125CF1B1F2A}"/>
          </ac:spMkLst>
        </pc:spChg>
        <pc:spChg chg="del">
          <ac:chgData name="Tracey Lonergan" userId="93974b687ab88d62" providerId="LiveId" clId="{E343D33B-8DF1-4F3D-A6E9-D121D2D832C8}" dt="2022-10-06T09:43:19.721" v="98" actId="478"/>
          <ac:spMkLst>
            <pc:docMk/>
            <pc:sldMk cId="2110039478" sldId="447"/>
            <ac:spMk id="65" creationId="{B805075B-9564-4FA3-BCE4-6CCCEB6C0CA8}"/>
          </ac:spMkLst>
        </pc:spChg>
        <pc:spChg chg="mod">
          <ac:chgData name="Tracey Lonergan" userId="93974b687ab88d62" providerId="LiveId" clId="{E343D33B-8DF1-4F3D-A6E9-D121D2D832C8}" dt="2022-10-06T10:14:58.737" v="671"/>
          <ac:spMkLst>
            <pc:docMk/>
            <pc:sldMk cId="2110039478" sldId="447"/>
            <ac:spMk id="66" creationId="{17F81BB3-B252-A6FD-BA2E-DEDDCE21B46B}"/>
          </ac:spMkLst>
        </pc:spChg>
        <pc:spChg chg="del">
          <ac:chgData name="Tracey Lonergan" userId="93974b687ab88d62" providerId="LiveId" clId="{E343D33B-8DF1-4F3D-A6E9-D121D2D832C8}" dt="2022-10-06T09:43:19.721" v="98" actId="478"/>
          <ac:spMkLst>
            <pc:docMk/>
            <pc:sldMk cId="2110039478" sldId="447"/>
            <ac:spMk id="67" creationId="{DEA51D51-9709-4F2D-B276-EF03E89D880D}"/>
          </ac:spMkLst>
        </pc:spChg>
        <pc:spChg chg="mod">
          <ac:chgData name="Tracey Lonergan" userId="93974b687ab88d62" providerId="LiveId" clId="{E343D33B-8DF1-4F3D-A6E9-D121D2D832C8}" dt="2022-10-06T10:14:58.737" v="671"/>
          <ac:spMkLst>
            <pc:docMk/>
            <pc:sldMk cId="2110039478" sldId="447"/>
            <ac:spMk id="68" creationId="{34C80882-970A-D3A4-A28B-948289D4D211}"/>
          </ac:spMkLst>
        </pc:spChg>
        <pc:spChg chg="del">
          <ac:chgData name="Tracey Lonergan" userId="93974b687ab88d62" providerId="LiveId" clId="{E343D33B-8DF1-4F3D-A6E9-D121D2D832C8}" dt="2022-10-06T09:43:19.721" v="98" actId="478"/>
          <ac:spMkLst>
            <pc:docMk/>
            <pc:sldMk cId="2110039478" sldId="447"/>
            <ac:spMk id="69" creationId="{605F3F0D-1EA5-4F3C-9B20-5414DC362988}"/>
          </ac:spMkLst>
        </pc:spChg>
        <pc:spChg chg="del">
          <ac:chgData name="Tracey Lonergan" userId="93974b687ab88d62" providerId="LiveId" clId="{E343D33B-8DF1-4F3D-A6E9-D121D2D832C8}" dt="2022-10-06T09:43:19.721" v="98" actId="478"/>
          <ac:spMkLst>
            <pc:docMk/>
            <pc:sldMk cId="2110039478" sldId="447"/>
            <ac:spMk id="70" creationId="{42839FE9-80D7-429F-8398-F63EA7A21DA4}"/>
          </ac:spMkLst>
        </pc:spChg>
        <pc:spChg chg="del">
          <ac:chgData name="Tracey Lonergan" userId="93974b687ab88d62" providerId="LiveId" clId="{E343D33B-8DF1-4F3D-A6E9-D121D2D832C8}" dt="2022-10-06T09:43:19.721" v="98" actId="478"/>
          <ac:spMkLst>
            <pc:docMk/>
            <pc:sldMk cId="2110039478" sldId="447"/>
            <ac:spMk id="71" creationId="{FE081005-A558-4172-ACAD-20CE3CB35418}"/>
          </ac:spMkLst>
        </pc:spChg>
        <pc:spChg chg="del">
          <ac:chgData name="Tracey Lonergan" userId="93974b687ab88d62" providerId="LiveId" clId="{E343D33B-8DF1-4F3D-A6E9-D121D2D832C8}" dt="2022-10-06T09:43:19.721" v="98" actId="478"/>
          <ac:spMkLst>
            <pc:docMk/>
            <pc:sldMk cId="2110039478" sldId="447"/>
            <ac:spMk id="72" creationId="{4DA2DAC0-9C18-4C71-8F06-97E5B8930F8A}"/>
          </ac:spMkLst>
        </pc:spChg>
        <pc:spChg chg="mod">
          <ac:chgData name="Tracey Lonergan" userId="93974b687ab88d62" providerId="LiveId" clId="{E343D33B-8DF1-4F3D-A6E9-D121D2D832C8}" dt="2022-10-06T10:14:58.737" v="671"/>
          <ac:spMkLst>
            <pc:docMk/>
            <pc:sldMk cId="2110039478" sldId="447"/>
            <ac:spMk id="73" creationId="{3A51EB3F-C506-9F35-C7BB-9AFC4589AF85}"/>
          </ac:spMkLst>
        </pc:spChg>
        <pc:spChg chg="mod">
          <ac:chgData name="Tracey Lonergan" userId="93974b687ab88d62" providerId="LiveId" clId="{E343D33B-8DF1-4F3D-A6E9-D121D2D832C8}" dt="2022-10-06T10:14:58.737" v="671"/>
          <ac:spMkLst>
            <pc:docMk/>
            <pc:sldMk cId="2110039478" sldId="447"/>
            <ac:spMk id="74" creationId="{B331A3E3-D77C-432C-5177-3408504770FF}"/>
          </ac:spMkLst>
        </pc:spChg>
        <pc:spChg chg="mod">
          <ac:chgData name="Tracey Lonergan" userId="93974b687ab88d62" providerId="LiveId" clId="{E343D33B-8DF1-4F3D-A6E9-D121D2D832C8}" dt="2022-10-06T10:14:58.737" v="671"/>
          <ac:spMkLst>
            <pc:docMk/>
            <pc:sldMk cId="2110039478" sldId="447"/>
            <ac:spMk id="75" creationId="{6556F54F-B6AD-80F7-00B0-A6FE36A5C777}"/>
          </ac:spMkLst>
        </pc:spChg>
        <pc:spChg chg="mod">
          <ac:chgData name="Tracey Lonergan" userId="93974b687ab88d62" providerId="LiveId" clId="{E343D33B-8DF1-4F3D-A6E9-D121D2D832C8}" dt="2022-10-06T10:14:58.737" v="671"/>
          <ac:spMkLst>
            <pc:docMk/>
            <pc:sldMk cId="2110039478" sldId="447"/>
            <ac:spMk id="76" creationId="{B5D25703-CE31-FB78-E5C3-30EB12DE4940}"/>
          </ac:spMkLst>
        </pc:spChg>
        <pc:spChg chg="mod">
          <ac:chgData name="Tracey Lonergan" userId="93974b687ab88d62" providerId="LiveId" clId="{E343D33B-8DF1-4F3D-A6E9-D121D2D832C8}" dt="2022-10-06T10:14:58.737" v="671"/>
          <ac:spMkLst>
            <pc:docMk/>
            <pc:sldMk cId="2110039478" sldId="447"/>
            <ac:spMk id="77" creationId="{D94AAAA1-2629-F4F4-8BDD-4207769F052E}"/>
          </ac:spMkLst>
        </pc:spChg>
        <pc:spChg chg="mod">
          <ac:chgData name="Tracey Lonergan" userId="93974b687ab88d62" providerId="LiveId" clId="{E343D33B-8DF1-4F3D-A6E9-D121D2D832C8}" dt="2022-10-06T10:14:58.737" v="671"/>
          <ac:spMkLst>
            <pc:docMk/>
            <pc:sldMk cId="2110039478" sldId="447"/>
            <ac:spMk id="78" creationId="{7F3E5781-05F2-0679-7861-31E97563BDA8}"/>
          </ac:spMkLst>
        </pc:spChg>
        <pc:spChg chg="mod">
          <ac:chgData name="Tracey Lonergan" userId="93974b687ab88d62" providerId="LiveId" clId="{E343D33B-8DF1-4F3D-A6E9-D121D2D832C8}" dt="2022-10-06T10:14:58.737" v="671"/>
          <ac:spMkLst>
            <pc:docMk/>
            <pc:sldMk cId="2110039478" sldId="447"/>
            <ac:spMk id="79" creationId="{73D5B808-DE5E-1558-87F0-39175A2BCEE5}"/>
          </ac:spMkLst>
        </pc:spChg>
        <pc:spChg chg="mod">
          <ac:chgData name="Tracey Lonergan" userId="93974b687ab88d62" providerId="LiveId" clId="{E343D33B-8DF1-4F3D-A6E9-D121D2D832C8}" dt="2022-10-06T10:14:58.737" v="671"/>
          <ac:spMkLst>
            <pc:docMk/>
            <pc:sldMk cId="2110039478" sldId="447"/>
            <ac:spMk id="80" creationId="{322BB02F-5981-3717-9E6B-9835DA1F7763}"/>
          </ac:spMkLst>
        </pc:spChg>
        <pc:spChg chg="mod">
          <ac:chgData name="Tracey Lonergan" userId="93974b687ab88d62" providerId="LiveId" clId="{E343D33B-8DF1-4F3D-A6E9-D121D2D832C8}" dt="2022-10-06T10:14:58.737" v="671"/>
          <ac:spMkLst>
            <pc:docMk/>
            <pc:sldMk cId="2110039478" sldId="447"/>
            <ac:spMk id="81" creationId="{740C7BD1-5EF9-C689-822A-49B7155E1A57}"/>
          </ac:spMkLst>
        </pc:spChg>
        <pc:spChg chg="mod">
          <ac:chgData name="Tracey Lonergan" userId="93974b687ab88d62" providerId="LiveId" clId="{E343D33B-8DF1-4F3D-A6E9-D121D2D832C8}" dt="2022-10-06T10:14:58.737" v="671"/>
          <ac:spMkLst>
            <pc:docMk/>
            <pc:sldMk cId="2110039478" sldId="447"/>
            <ac:spMk id="82" creationId="{95A6BE88-94BA-3D75-830F-0FC186E4B427}"/>
          </ac:spMkLst>
        </pc:spChg>
        <pc:spChg chg="mod">
          <ac:chgData name="Tracey Lonergan" userId="93974b687ab88d62" providerId="LiveId" clId="{E343D33B-8DF1-4F3D-A6E9-D121D2D832C8}" dt="2022-10-06T10:14:58.737" v="671"/>
          <ac:spMkLst>
            <pc:docMk/>
            <pc:sldMk cId="2110039478" sldId="447"/>
            <ac:spMk id="83" creationId="{6CDB14C4-2D62-B951-E0B9-583657E2E642}"/>
          </ac:spMkLst>
        </pc:spChg>
        <pc:spChg chg="mod">
          <ac:chgData name="Tracey Lonergan" userId="93974b687ab88d62" providerId="LiveId" clId="{E343D33B-8DF1-4F3D-A6E9-D121D2D832C8}" dt="2022-10-06T10:14:58.737" v="671"/>
          <ac:spMkLst>
            <pc:docMk/>
            <pc:sldMk cId="2110039478" sldId="447"/>
            <ac:spMk id="84" creationId="{BEE1518F-3752-B55C-7A33-CBA2C61FE34E}"/>
          </ac:spMkLst>
        </pc:spChg>
        <pc:spChg chg="mod">
          <ac:chgData name="Tracey Lonergan" userId="93974b687ab88d62" providerId="LiveId" clId="{E343D33B-8DF1-4F3D-A6E9-D121D2D832C8}" dt="2022-10-06T10:14:58.737" v="671"/>
          <ac:spMkLst>
            <pc:docMk/>
            <pc:sldMk cId="2110039478" sldId="447"/>
            <ac:spMk id="85" creationId="{148ABA2E-F9A1-FDFF-1C17-37A1DE6DEC17}"/>
          </ac:spMkLst>
        </pc:spChg>
        <pc:spChg chg="mod">
          <ac:chgData name="Tracey Lonergan" userId="93974b687ab88d62" providerId="LiveId" clId="{E343D33B-8DF1-4F3D-A6E9-D121D2D832C8}" dt="2022-10-06T10:14:58.737" v="671"/>
          <ac:spMkLst>
            <pc:docMk/>
            <pc:sldMk cId="2110039478" sldId="447"/>
            <ac:spMk id="86" creationId="{AA5830A5-9B55-D132-910C-997568359163}"/>
          </ac:spMkLst>
        </pc:spChg>
        <pc:spChg chg="mod">
          <ac:chgData name="Tracey Lonergan" userId="93974b687ab88d62" providerId="LiveId" clId="{E343D33B-8DF1-4F3D-A6E9-D121D2D832C8}" dt="2022-10-06T10:14:58.737" v="671"/>
          <ac:spMkLst>
            <pc:docMk/>
            <pc:sldMk cId="2110039478" sldId="447"/>
            <ac:spMk id="87" creationId="{FD762F90-E284-AD95-0FF5-3AEFA0E34E07}"/>
          </ac:spMkLst>
        </pc:spChg>
        <pc:spChg chg="mod">
          <ac:chgData name="Tracey Lonergan" userId="93974b687ab88d62" providerId="LiveId" clId="{E343D33B-8DF1-4F3D-A6E9-D121D2D832C8}" dt="2022-10-06T10:14:58.737" v="671"/>
          <ac:spMkLst>
            <pc:docMk/>
            <pc:sldMk cId="2110039478" sldId="447"/>
            <ac:spMk id="88" creationId="{35978982-0D87-D372-7A06-FD673C71716E}"/>
          </ac:spMkLst>
        </pc:spChg>
        <pc:spChg chg="mod">
          <ac:chgData name="Tracey Lonergan" userId="93974b687ab88d62" providerId="LiveId" clId="{E343D33B-8DF1-4F3D-A6E9-D121D2D832C8}" dt="2022-10-06T10:14:58.737" v="671"/>
          <ac:spMkLst>
            <pc:docMk/>
            <pc:sldMk cId="2110039478" sldId="447"/>
            <ac:spMk id="89" creationId="{2B96F9F4-D9D9-CE72-56FF-BB23C6D7C52E}"/>
          </ac:spMkLst>
        </pc:spChg>
        <pc:spChg chg="mod">
          <ac:chgData name="Tracey Lonergan" userId="93974b687ab88d62" providerId="LiveId" clId="{E343D33B-8DF1-4F3D-A6E9-D121D2D832C8}" dt="2022-10-06T10:14:58.737" v="671"/>
          <ac:spMkLst>
            <pc:docMk/>
            <pc:sldMk cId="2110039478" sldId="447"/>
            <ac:spMk id="90" creationId="{10B669E3-53B1-A6FD-CE0A-1271CEF72D0E}"/>
          </ac:spMkLst>
        </pc:spChg>
        <pc:spChg chg="mod">
          <ac:chgData name="Tracey Lonergan" userId="93974b687ab88d62" providerId="LiveId" clId="{E343D33B-8DF1-4F3D-A6E9-D121D2D832C8}" dt="2022-10-06T10:14:58.737" v="671"/>
          <ac:spMkLst>
            <pc:docMk/>
            <pc:sldMk cId="2110039478" sldId="447"/>
            <ac:spMk id="91" creationId="{9066406C-6E08-5BF1-30D7-64E7FF846472}"/>
          </ac:spMkLst>
        </pc:spChg>
        <pc:spChg chg="mod">
          <ac:chgData name="Tracey Lonergan" userId="93974b687ab88d62" providerId="LiveId" clId="{E343D33B-8DF1-4F3D-A6E9-D121D2D832C8}" dt="2022-10-06T10:14:58.737" v="671"/>
          <ac:spMkLst>
            <pc:docMk/>
            <pc:sldMk cId="2110039478" sldId="447"/>
            <ac:spMk id="93" creationId="{513C5C5A-DBF6-7FB4-062E-ED15D1A11A9D}"/>
          </ac:spMkLst>
        </pc:spChg>
        <pc:spChg chg="mod">
          <ac:chgData name="Tracey Lonergan" userId="93974b687ab88d62" providerId="LiveId" clId="{E343D33B-8DF1-4F3D-A6E9-D121D2D832C8}" dt="2022-10-06T10:14:58.737" v="671"/>
          <ac:spMkLst>
            <pc:docMk/>
            <pc:sldMk cId="2110039478" sldId="447"/>
            <ac:spMk id="94" creationId="{45BA1D3D-9DC4-BF64-7930-348DD054237A}"/>
          </ac:spMkLst>
        </pc:spChg>
        <pc:spChg chg="mod">
          <ac:chgData name="Tracey Lonergan" userId="93974b687ab88d62" providerId="LiveId" clId="{E343D33B-8DF1-4F3D-A6E9-D121D2D832C8}" dt="2022-10-06T10:14:58.737" v="671"/>
          <ac:spMkLst>
            <pc:docMk/>
            <pc:sldMk cId="2110039478" sldId="447"/>
            <ac:spMk id="95" creationId="{B444CE7F-1FC0-4FA0-ED87-61EA8D637CF6}"/>
          </ac:spMkLst>
        </pc:spChg>
        <pc:grpChg chg="add del mod">
          <ac:chgData name="Tracey Lonergan" userId="93974b687ab88d62" providerId="LiveId" clId="{E343D33B-8DF1-4F3D-A6E9-D121D2D832C8}" dt="2022-10-06T10:14:43.470" v="670" actId="478"/>
          <ac:grpSpMkLst>
            <pc:docMk/>
            <pc:sldMk cId="2110039478" sldId="447"/>
            <ac:grpSpMk id="2" creationId="{9FD2ED73-6E4D-F8FF-9531-249D5A990E97}"/>
          </ac:grpSpMkLst>
        </pc:grpChg>
        <pc:grpChg chg="mod">
          <ac:chgData name="Tracey Lonergan" userId="93974b687ab88d62" providerId="LiveId" clId="{E343D33B-8DF1-4F3D-A6E9-D121D2D832C8}" dt="2022-10-06T09:43:20.954" v="99"/>
          <ac:grpSpMkLst>
            <pc:docMk/>
            <pc:sldMk cId="2110039478" sldId="447"/>
            <ac:grpSpMk id="29" creationId="{43ED7E32-1085-E426-44E3-DAAA4B60E166}"/>
          </ac:grpSpMkLst>
        </pc:grpChg>
        <pc:grpChg chg="add del mod">
          <ac:chgData name="Tracey Lonergan" userId="93974b687ab88d62" providerId="LiveId" clId="{E343D33B-8DF1-4F3D-A6E9-D121D2D832C8}" dt="2022-10-06T10:15:03.623" v="672"/>
          <ac:grpSpMkLst>
            <pc:docMk/>
            <pc:sldMk cId="2110039478" sldId="447"/>
            <ac:grpSpMk id="33" creationId="{062B9B05-F909-A8C6-034C-F9C4F9C96B44}"/>
          </ac:grpSpMkLst>
        </pc:grpChg>
        <pc:grpChg chg="mod">
          <ac:chgData name="Tracey Lonergan" userId="93974b687ab88d62" providerId="LiveId" clId="{E343D33B-8DF1-4F3D-A6E9-D121D2D832C8}" dt="2022-10-06T10:14:58.737" v="671"/>
          <ac:grpSpMkLst>
            <pc:docMk/>
            <pc:sldMk cId="2110039478" sldId="447"/>
            <ac:grpSpMk id="92" creationId="{833D2BE0-C47C-96D1-AC48-B0008231B8F2}"/>
          </ac:grpSpMkLst>
        </pc:grpChg>
        <pc:picChg chg="mod">
          <ac:chgData name="Tracey Lonergan" userId="93974b687ab88d62" providerId="LiveId" clId="{E343D33B-8DF1-4F3D-A6E9-D121D2D832C8}" dt="2022-10-06T09:43:20.954" v="99"/>
          <ac:picMkLst>
            <pc:docMk/>
            <pc:sldMk cId="2110039478" sldId="447"/>
            <ac:picMk id="3" creationId="{30D86EE9-DD24-DCDB-EDFC-AF9C7C10FE9E}"/>
          </ac:picMkLst>
        </pc:picChg>
        <pc:picChg chg="mod">
          <ac:chgData name="Tracey Lonergan" userId="93974b687ab88d62" providerId="LiveId" clId="{E343D33B-8DF1-4F3D-A6E9-D121D2D832C8}" dt="2022-10-06T10:14:58.737" v="671"/>
          <ac:picMkLst>
            <pc:docMk/>
            <pc:sldMk cId="2110039478" sldId="447"/>
            <ac:picMk id="34" creationId="{175885F9-B786-6C27-8453-EA6ED934FF13}"/>
          </ac:picMkLst>
        </pc:picChg>
        <pc:picChg chg="del">
          <ac:chgData name="Tracey Lonergan" userId="93974b687ab88d62" providerId="LiveId" clId="{E343D33B-8DF1-4F3D-A6E9-D121D2D832C8}" dt="2022-10-06T09:43:06.846" v="96" actId="478"/>
          <ac:picMkLst>
            <pc:docMk/>
            <pc:sldMk cId="2110039478" sldId="447"/>
            <ac:picMk id="39" creationId="{3BC944FD-B945-4DDB-83D5-930222F63CC6}"/>
          </ac:picMkLst>
        </pc:picChg>
        <pc:picChg chg="mod">
          <ac:chgData name="Tracey Lonergan" userId="93974b687ab88d62" providerId="LiveId" clId="{E343D33B-8DF1-4F3D-A6E9-D121D2D832C8}" dt="2022-10-06T10:15:21.918" v="676" actId="1076"/>
          <ac:picMkLst>
            <pc:docMk/>
            <pc:sldMk cId="2110039478" sldId="447"/>
            <ac:picMk id="96" creationId="{1FB04D3D-80E2-8A17-A80B-D034F581ACF5}"/>
          </ac:picMkLst>
        </pc:picChg>
      </pc:sldChg>
      <pc:sldChg chg="addSp delSp modSp mod">
        <pc:chgData name="Tracey Lonergan" userId="93974b687ab88d62" providerId="LiveId" clId="{E343D33B-8DF1-4F3D-A6E9-D121D2D832C8}" dt="2022-10-06T10:18:15.522" v="868" actId="20577"/>
        <pc:sldMkLst>
          <pc:docMk/>
          <pc:sldMk cId="3343314384" sldId="448"/>
        </pc:sldMkLst>
        <pc:spChg chg="mod">
          <ac:chgData name="Tracey Lonergan" userId="93974b687ab88d62" providerId="LiveId" clId="{E343D33B-8DF1-4F3D-A6E9-D121D2D832C8}" dt="2022-10-06T10:00:26.771" v="378" actId="20577"/>
          <ac:spMkLst>
            <pc:docMk/>
            <pc:sldMk cId="3343314384" sldId="448"/>
            <ac:spMk id="4" creationId="{98EB90A1-E463-45DD-A767-C769418DC32F}"/>
          </ac:spMkLst>
        </pc:spChg>
        <pc:spChg chg="mod ord">
          <ac:chgData name="Tracey Lonergan" userId="93974b687ab88d62" providerId="LiveId" clId="{E343D33B-8DF1-4F3D-A6E9-D121D2D832C8}" dt="2022-10-06T10:18:15.522" v="868" actId="20577"/>
          <ac:spMkLst>
            <pc:docMk/>
            <pc:sldMk cId="3343314384" sldId="448"/>
            <ac:spMk id="27" creationId="{59F7BEE3-344F-45D5-B46F-126643B31F4D}"/>
          </ac:spMkLst>
        </pc:spChg>
        <pc:spChg chg="mod">
          <ac:chgData name="Tracey Lonergan" userId="93974b687ab88d62" providerId="LiveId" clId="{E343D33B-8DF1-4F3D-A6E9-D121D2D832C8}" dt="2022-10-06T10:07:48.131" v="631" actId="20577"/>
          <ac:spMkLst>
            <pc:docMk/>
            <pc:sldMk cId="3343314384" sldId="448"/>
            <ac:spMk id="28" creationId="{7FE8803C-F372-46BB-96C0-03A15C4BAF50}"/>
          </ac:spMkLst>
        </pc:spChg>
        <pc:spChg chg="del">
          <ac:chgData name="Tracey Lonergan" userId="93974b687ab88d62" providerId="LiveId" clId="{E343D33B-8DF1-4F3D-A6E9-D121D2D832C8}" dt="2022-10-06T10:00:31.036" v="380" actId="478"/>
          <ac:spMkLst>
            <pc:docMk/>
            <pc:sldMk cId="3343314384" sldId="448"/>
            <ac:spMk id="51" creationId="{726080FC-CDA4-4292-9615-431A442F5399}"/>
          </ac:spMkLst>
        </pc:spChg>
        <pc:spChg chg="del">
          <ac:chgData name="Tracey Lonergan" userId="93974b687ab88d62" providerId="LiveId" clId="{E343D33B-8DF1-4F3D-A6E9-D121D2D832C8}" dt="2022-10-06T10:00:31.036" v="380" actId="478"/>
          <ac:spMkLst>
            <pc:docMk/>
            <pc:sldMk cId="3343314384" sldId="448"/>
            <ac:spMk id="52" creationId="{B4B5ADD4-42B9-44D8-992C-9D4F2406EB4D}"/>
          </ac:spMkLst>
        </pc:spChg>
        <pc:spChg chg="del">
          <ac:chgData name="Tracey Lonergan" userId="93974b687ab88d62" providerId="LiveId" clId="{E343D33B-8DF1-4F3D-A6E9-D121D2D832C8}" dt="2022-10-06T10:00:31.036" v="380" actId="478"/>
          <ac:spMkLst>
            <pc:docMk/>
            <pc:sldMk cId="3343314384" sldId="448"/>
            <ac:spMk id="53" creationId="{D28CD5A6-BB19-4917-B2A6-90B7243082D1}"/>
          </ac:spMkLst>
        </pc:spChg>
        <pc:spChg chg="del">
          <ac:chgData name="Tracey Lonergan" userId="93974b687ab88d62" providerId="LiveId" clId="{E343D33B-8DF1-4F3D-A6E9-D121D2D832C8}" dt="2022-10-06T10:00:31.036" v="380" actId="478"/>
          <ac:spMkLst>
            <pc:docMk/>
            <pc:sldMk cId="3343314384" sldId="448"/>
            <ac:spMk id="54" creationId="{AFBD3C10-3EEA-4836-87EF-CB9A4273BC72}"/>
          </ac:spMkLst>
        </pc:spChg>
        <pc:spChg chg="del">
          <ac:chgData name="Tracey Lonergan" userId="93974b687ab88d62" providerId="LiveId" clId="{E343D33B-8DF1-4F3D-A6E9-D121D2D832C8}" dt="2022-10-06T10:00:31.036" v="380" actId="478"/>
          <ac:spMkLst>
            <pc:docMk/>
            <pc:sldMk cId="3343314384" sldId="448"/>
            <ac:spMk id="55" creationId="{55694E17-4631-4EAD-B9B3-98FD949C08B8}"/>
          </ac:spMkLst>
        </pc:spChg>
        <pc:spChg chg="del">
          <ac:chgData name="Tracey Lonergan" userId="93974b687ab88d62" providerId="LiveId" clId="{E343D33B-8DF1-4F3D-A6E9-D121D2D832C8}" dt="2022-10-06T10:00:31.036" v="380" actId="478"/>
          <ac:spMkLst>
            <pc:docMk/>
            <pc:sldMk cId="3343314384" sldId="448"/>
            <ac:spMk id="56" creationId="{46AE0A74-A513-4742-A4C0-75AE7DB09A22}"/>
          </ac:spMkLst>
        </pc:spChg>
        <pc:spChg chg="del">
          <ac:chgData name="Tracey Lonergan" userId="93974b687ab88d62" providerId="LiveId" clId="{E343D33B-8DF1-4F3D-A6E9-D121D2D832C8}" dt="2022-10-06T10:00:31.036" v="380" actId="478"/>
          <ac:spMkLst>
            <pc:docMk/>
            <pc:sldMk cId="3343314384" sldId="448"/>
            <ac:spMk id="57" creationId="{B25AB34A-C29F-4809-884A-0F7C82AB90E0}"/>
          </ac:spMkLst>
        </pc:spChg>
        <pc:spChg chg="del">
          <ac:chgData name="Tracey Lonergan" userId="93974b687ab88d62" providerId="LiveId" clId="{E343D33B-8DF1-4F3D-A6E9-D121D2D832C8}" dt="2022-10-06T10:00:31.036" v="380" actId="478"/>
          <ac:spMkLst>
            <pc:docMk/>
            <pc:sldMk cId="3343314384" sldId="448"/>
            <ac:spMk id="58" creationId="{D3973126-5455-4C6E-A94E-6B49BD716922}"/>
          </ac:spMkLst>
        </pc:spChg>
        <pc:spChg chg="del">
          <ac:chgData name="Tracey Lonergan" userId="93974b687ab88d62" providerId="LiveId" clId="{E343D33B-8DF1-4F3D-A6E9-D121D2D832C8}" dt="2022-10-06T10:00:31.036" v="380" actId="478"/>
          <ac:spMkLst>
            <pc:docMk/>
            <pc:sldMk cId="3343314384" sldId="448"/>
            <ac:spMk id="59" creationId="{B68249CD-74A2-4A4D-B243-378455218928}"/>
          </ac:spMkLst>
        </pc:spChg>
        <pc:spChg chg="del">
          <ac:chgData name="Tracey Lonergan" userId="93974b687ab88d62" providerId="LiveId" clId="{E343D33B-8DF1-4F3D-A6E9-D121D2D832C8}" dt="2022-10-06T10:00:31.036" v="380" actId="478"/>
          <ac:spMkLst>
            <pc:docMk/>
            <pc:sldMk cId="3343314384" sldId="448"/>
            <ac:spMk id="60" creationId="{B54D85F2-46EE-454E-8B68-CD32AB6DEFA4}"/>
          </ac:spMkLst>
        </pc:spChg>
        <pc:spChg chg="del">
          <ac:chgData name="Tracey Lonergan" userId="93974b687ab88d62" providerId="LiveId" clId="{E343D33B-8DF1-4F3D-A6E9-D121D2D832C8}" dt="2022-10-06T10:00:31.036" v="380" actId="478"/>
          <ac:spMkLst>
            <pc:docMk/>
            <pc:sldMk cId="3343314384" sldId="448"/>
            <ac:spMk id="61" creationId="{462DD351-E2EC-4D53-A649-3B41FBE0FD97}"/>
          </ac:spMkLst>
        </pc:spChg>
        <pc:spChg chg="del">
          <ac:chgData name="Tracey Lonergan" userId="93974b687ab88d62" providerId="LiveId" clId="{E343D33B-8DF1-4F3D-A6E9-D121D2D832C8}" dt="2022-10-06T10:00:31.036" v="380" actId="478"/>
          <ac:spMkLst>
            <pc:docMk/>
            <pc:sldMk cId="3343314384" sldId="448"/>
            <ac:spMk id="62" creationId="{B4A91CB7-EC26-4EA6-AC74-99F10BF68559}"/>
          </ac:spMkLst>
        </pc:spChg>
        <pc:spChg chg="del">
          <ac:chgData name="Tracey Lonergan" userId="93974b687ab88d62" providerId="LiveId" clId="{E343D33B-8DF1-4F3D-A6E9-D121D2D832C8}" dt="2022-10-06T10:00:31.036" v="380" actId="478"/>
          <ac:spMkLst>
            <pc:docMk/>
            <pc:sldMk cId="3343314384" sldId="448"/>
            <ac:spMk id="63" creationId="{1D61B05D-4E7D-4078-8A66-F653250FA39D}"/>
          </ac:spMkLst>
        </pc:spChg>
        <pc:spChg chg="del">
          <ac:chgData name="Tracey Lonergan" userId="93974b687ab88d62" providerId="LiveId" clId="{E343D33B-8DF1-4F3D-A6E9-D121D2D832C8}" dt="2022-10-06T10:00:31.036" v="380" actId="478"/>
          <ac:spMkLst>
            <pc:docMk/>
            <pc:sldMk cId="3343314384" sldId="448"/>
            <ac:spMk id="64" creationId="{BCA8BFEA-87BD-4D40-88D7-688E57BB4F6D}"/>
          </ac:spMkLst>
        </pc:spChg>
        <pc:spChg chg="del">
          <ac:chgData name="Tracey Lonergan" userId="93974b687ab88d62" providerId="LiveId" clId="{E343D33B-8DF1-4F3D-A6E9-D121D2D832C8}" dt="2022-10-06T10:00:31.036" v="380" actId="478"/>
          <ac:spMkLst>
            <pc:docMk/>
            <pc:sldMk cId="3343314384" sldId="448"/>
            <ac:spMk id="65" creationId="{1B251170-39B5-41D2-B4B3-1CBBDB493804}"/>
          </ac:spMkLst>
        </pc:spChg>
        <pc:spChg chg="del">
          <ac:chgData name="Tracey Lonergan" userId="93974b687ab88d62" providerId="LiveId" clId="{E343D33B-8DF1-4F3D-A6E9-D121D2D832C8}" dt="2022-10-06T10:00:31.036" v="380" actId="478"/>
          <ac:spMkLst>
            <pc:docMk/>
            <pc:sldMk cId="3343314384" sldId="448"/>
            <ac:spMk id="66" creationId="{B1D43859-E1B6-4FFA-A801-FC6C6E53E4AC}"/>
          </ac:spMkLst>
        </pc:spChg>
        <pc:spChg chg="del">
          <ac:chgData name="Tracey Lonergan" userId="93974b687ab88d62" providerId="LiveId" clId="{E343D33B-8DF1-4F3D-A6E9-D121D2D832C8}" dt="2022-10-06T10:00:31.036" v="380" actId="478"/>
          <ac:spMkLst>
            <pc:docMk/>
            <pc:sldMk cId="3343314384" sldId="448"/>
            <ac:spMk id="67" creationId="{EC6A0D04-0EC0-41FB-84DC-81B25FB36D88}"/>
          </ac:spMkLst>
        </pc:spChg>
        <pc:spChg chg="del">
          <ac:chgData name="Tracey Lonergan" userId="93974b687ab88d62" providerId="LiveId" clId="{E343D33B-8DF1-4F3D-A6E9-D121D2D832C8}" dt="2022-10-06T10:00:31.036" v="380" actId="478"/>
          <ac:spMkLst>
            <pc:docMk/>
            <pc:sldMk cId="3343314384" sldId="448"/>
            <ac:spMk id="68" creationId="{0E6500FB-1416-4481-A709-B2332ACD146F}"/>
          </ac:spMkLst>
        </pc:spChg>
        <pc:spChg chg="del">
          <ac:chgData name="Tracey Lonergan" userId="93974b687ab88d62" providerId="LiveId" clId="{E343D33B-8DF1-4F3D-A6E9-D121D2D832C8}" dt="2022-10-06T10:00:31.036" v="380" actId="478"/>
          <ac:spMkLst>
            <pc:docMk/>
            <pc:sldMk cId="3343314384" sldId="448"/>
            <ac:spMk id="69" creationId="{300BF398-7771-409C-9240-F4F46C804C74}"/>
          </ac:spMkLst>
        </pc:spChg>
        <pc:picChg chg="add mod">
          <ac:chgData name="Tracey Lonergan" userId="93974b687ab88d62" providerId="LiveId" clId="{E343D33B-8DF1-4F3D-A6E9-D121D2D832C8}" dt="2022-10-06T10:00:31.621" v="381"/>
          <ac:picMkLst>
            <pc:docMk/>
            <pc:sldMk cId="3343314384" sldId="448"/>
            <ac:picMk id="2" creationId="{D9E3E904-011D-A5A0-FFDE-3ED86B51AA19}"/>
          </ac:picMkLst>
        </pc:picChg>
        <pc:picChg chg="del mod">
          <ac:chgData name="Tracey Lonergan" userId="93974b687ab88d62" providerId="LiveId" clId="{E343D33B-8DF1-4F3D-A6E9-D121D2D832C8}" dt="2022-10-06T10:00:31.036" v="380" actId="478"/>
          <ac:picMkLst>
            <pc:docMk/>
            <pc:sldMk cId="3343314384" sldId="448"/>
            <ac:picMk id="50" creationId="{6EC2BB9B-74D3-40F3-8D57-3678F8416BE4}"/>
          </ac:picMkLst>
        </pc:picChg>
      </pc:sldChg>
      <pc:sldChg chg="modSp mod">
        <pc:chgData name="Tracey Lonergan" userId="93974b687ab88d62" providerId="LiveId" clId="{E343D33B-8DF1-4F3D-A6E9-D121D2D832C8}" dt="2022-10-06T10:13:21.793" v="669" actId="27636"/>
        <pc:sldMkLst>
          <pc:docMk/>
          <pc:sldMk cId="546724601" sldId="449"/>
        </pc:sldMkLst>
        <pc:spChg chg="mod">
          <ac:chgData name="Tracey Lonergan" userId="93974b687ab88d62" providerId="LiveId" clId="{E343D33B-8DF1-4F3D-A6E9-D121D2D832C8}" dt="2022-10-06T10:13:21.793" v="669" actId="27636"/>
          <ac:spMkLst>
            <pc:docMk/>
            <pc:sldMk cId="546724601" sldId="449"/>
            <ac:spMk id="3" creationId="{E05078AA-0325-4281-92B4-94DB34E1B1EF}"/>
          </ac:spMkLst>
        </pc:spChg>
      </pc:sldChg>
      <pc:sldChg chg="modSp mod">
        <pc:chgData name="Tracey Lonergan" userId="93974b687ab88d62" providerId="LiveId" clId="{E343D33B-8DF1-4F3D-A6E9-D121D2D832C8}" dt="2022-10-06T10:12:53.541" v="664" actId="114"/>
        <pc:sldMkLst>
          <pc:docMk/>
          <pc:sldMk cId="3110717648" sldId="456"/>
        </pc:sldMkLst>
        <pc:spChg chg="mod">
          <ac:chgData name="Tracey Lonergan" userId="93974b687ab88d62" providerId="LiveId" clId="{E343D33B-8DF1-4F3D-A6E9-D121D2D832C8}" dt="2022-10-06T10:12:53.541" v="664" actId="114"/>
          <ac:spMkLst>
            <pc:docMk/>
            <pc:sldMk cId="3110717648" sldId="456"/>
            <ac:spMk id="4" creationId="{8FFB7A89-1282-4C2B-9E37-65A0394C6D0A}"/>
          </ac:spMkLst>
        </pc:spChg>
      </pc:sldChg>
      <pc:sldChg chg="modSp mod">
        <pc:chgData name="Tracey Lonergan" userId="93974b687ab88d62" providerId="LiveId" clId="{E343D33B-8DF1-4F3D-A6E9-D121D2D832C8}" dt="2022-10-06T10:12:41.291" v="655" actId="20577"/>
        <pc:sldMkLst>
          <pc:docMk/>
          <pc:sldMk cId="1664181561" sldId="461"/>
        </pc:sldMkLst>
        <pc:spChg chg="mod">
          <ac:chgData name="Tracey Lonergan" userId="93974b687ab88d62" providerId="LiveId" clId="{E343D33B-8DF1-4F3D-A6E9-D121D2D832C8}" dt="2022-10-06T10:12:41.291" v="655" actId="20577"/>
          <ac:spMkLst>
            <pc:docMk/>
            <pc:sldMk cId="1664181561" sldId="461"/>
            <ac:spMk id="4" creationId="{8FFB7A89-1282-4C2B-9E37-65A0394C6D0A}"/>
          </ac:spMkLst>
        </pc:spChg>
      </pc:sldChg>
      <pc:sldChg chg="modSp mod">
        <pc:chgData name="Tracey Lonergan" userId="93974b687ab88d62" providerId="LiveId" clId="{E343D33B-8DF1-4F3D-A6E9-D121D2D832C8}" dt="2022-10-06T10:13:01.615" v="667" actId="20577"/>
        <pc:sldMkLst>
          <pc:docMk/>
          <pc:sldMk cId="2782373119" sldId="462"/>
        </pc:sldMkLst>
        <pc:spChg chg="mod">
          <ac:chgData name="Tracey Lonergan" userId="93974b687ab88d62" providerId="LiveId" clId="{E343D33B-8DF1-4F3D-A6E9-D121D2D832C8}" dt="2022-10-06T10:13:01.615" v="667" actId="20577"/>
          <ac:spMkLst>
            <pc:docMk/>
            <pc:sldMk cId="2782373119" sldId="462"/>
            <ac:spMk id="4" creationId="{8FFB7A89-1282-4C2B-9E37-65A0394C6D0A}"/>
          </ac:spMkLst>
        </pc:spChg>
      </pc:sldChg>
      <pc:sldMasterChg chg="modSp mod">
        <pc:chgData name="Tracey Lonergan" userId="93974b687ab88d62" providerId="LiveId" clId="{E343D33B-8DF1-4F3D-A6E9-D121D2D832C8}" dt="2022-10-06T09:36:01.842" v="3" actId="20577"/>
        <pc:sldMasterMkLst>
          <pc:docMk/>
          <pc:sldMasterMk cId="0" sldId="2147483648"/>
        </pc:sldMasterMkLst>
        <pc:spChg chg="mod">
          <ac:chgData name="Tracey Lonergan" userId="93974b687ab88d62" providerId="LiveId" clId="{E343D33B-8DF1-4F3D-A6E9-D121D2D832C8}" dt="2022-10-06T09:36:01.842" v="3" actId="20577"/>
          <ac:spMkLst>
            <pc:docMk/>
            <pc:sldMasterMk cId="0" sldId="2147483648"/>
            <ac:spMk id="8" creationId="{057549AC-0BB9-413F-AA5E-8F40B0B47EA3}"/>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3A414-E9C4-484C-9070-2618C3738C0D}" type="datetimeFigureOut">
              <a:rPr lang="en-US" smtClean="0"/>
              <a:pPr/>
              <a:t>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17238-C0F9-CD44-84CC-E95E1F490111}" type="slidenum">
              <a:rPr lang="en-US" smtClean="0"/>
              <a:pPr/>
              <a:t>‹#›</a:t>
            </a:fld>
            <a:endParaRPr lang="en-US"/>
          </a:p>
        </p:txBody>
      </p:sp>
    </p:spTree>
    <p:extLst>
      <p:ext uri="{BB962C8B-B14F-4D97-AF65-F5344CB8AC3E}">
        <p14:creationId xmlns:p14="http://schemas.microsoft.com/office/powerpoint/2010/main" val="56602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hIcT57i32g"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www.nhs.uk/Video/Pages/Childrensasthmainhaler.aspx" TargetMode="External"/><Relationship Id="rId4" Type="http://schemas.openxmlformats.org/officeDocument/2006/relationships/hyperlink" Target="https://www.youtube.com/watch?v=fHcG8DXUwdQ"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a:t>
            </a:fld>
            <a:endParaRPr lang="en-US"/>
          </a:p>
        </p:txBody>
      </p:sp>
    </p:spTree>
    <p:extLst>
      <p:ext uri="{BB962C8B-B14F-4D97-AF65-F5344CB8AC3E}">
        <p14:creationId xmlns:p14="http://schemas.microsoft.com/office/powerpoint/2010/main" val="249845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8</a:t>
            </a:fld>
            <a:endParaRPr lang="en-US"/>
          </a:p>
        </p:txBody>
      </p:sp>
    </p:spTree>
    <p:extLst>
      <p:ext uri="{BB962C8B-B14F-4D97-AF65-F5344CB8AC3E}">
        <p14:creationId xmlns:p14="http://schemas.microsoft.com/office/powerpoint/2010/main" val="97742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CARAT has 10 questions that ask about symptoms during the previous 4 weeks (Table 1). CARAT total score (CARAT-t) ranges from 0 to 30, with a score higher than 24 indicating good overall control. The questionnaire is further divided into 2 sections: the first section relates to allergic rhinitis (CARAT-r), with a score range of 0 to 12 and a value higher than 8 identifying controlled AR; the second section relates to asthma (CARAT-a), with a score range of 0 to 18 and a value of 16 or higher identifying controlled asthma. So:</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score ≥ 24 (good overall control)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8 in questions 1 to 4 (good control for upper airways)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score ≥ 16 in questions 5 to 10 (good control for lower airways)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in English speaking countries might prefer to use an ACT score instead of CARAT. It’s OK to provide that alternative.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9</a:t>
            </a:fld>
            <a:endParaRPr lang="en-US"/>
          </a:p>
        </p:txBody>
      </p:sp>
    </p:spTree>
    <p:extLst>
      <p:ext uri="{BB962C8B-B14F-4D97-AF65-F5344CB8AC3E}">
        <p14:creationId xmlns:p14="http://schemas.microsoft.com/office/powerpoint/2010/main" val="75947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Resources for reviewing inhaler technique:</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Asthma review series: Part 3 - Inhaler Technique and Recording Peak Flow. Available at: </a:t>
            </a:r>
            <a:r>
              <a:rPr lang="en-GB" dirty="0">
                <a:hlinkClick r:id="rId3"/>
              </a:rPr>
              <a:t>https://www.youtube.com/watch?v=ZhIcT57i32g</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(children). Available at: </a:t>
            </a:r>
            <a:r>
              <a:rPr lang="en-GB" dirty="0">
                <a:hlinkClick r:id="rId4"/>
              </a:rPr>
              <a:t>https://www.youtube.com/watch?v=fHcG8DXUwdQ</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Asthma: inhaler techniques: Available at: </a:t>
            </a:r>
            <a:r>
              <a:rPr lang="en-GB" dirty="0">
                <a:hlinkClick r:id="rId5"/>
              </a:rPr>
              <a:t>https://www.nhs.uk/Video/Pages/Childrensasthmainhaler.aspx</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23</a:t>
            </a:fld>
            <a:endParaRPr lang="en-US"/>
          </a:p>
        </p:txBody>
      </p:sp>
    </p:spTree>
    <p:extLst>
      <p:ext uri="{BB962C8B-B14F-4D97-AF65-F5344CB8AC3E}">
        <p14:creationId xmlns:p14="http://schemas.microsoft.com/office/powerpoint/2010/main" val="87254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B17238-C0F9-CD44-84CC-E95E1F490111}" type="slidenum">
              <a:rPr lang="en-US" smtClean="0"/>
              <a:pPr/>
              <a:t>37</a:t>
            </a:fld>
            <a:endParaRPr lang="en-US"/>
          </a:p>
        </p:txBody>
      </p:sp>
    </p:spTree>
    <p:extLst>
      <p:ext uri="{BB962C8B-B14F-4D97-AF65-F5344CB8AC3E}">
        <p14:creationId xmlns:p14="http://schemas.microsoft.com/office/powerpoint/2010/main" val="163550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Both intended and unintended consequences are designed into our systems</a:t>
            </a:r>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339581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Unwarranted</a:t>
            </a:r>
            <a:r>
              <a:rPr lang="en-GB" baseline="0" dirty="0">
                <a:solidFill>
                  <a:sysClr val="windowText" lastClr="000000"/>
                </a:solidFill>
              </a:rPr>
              <a:t> variation </a:t>
            </a:r>
            <a:r>
              <a:rPr lang="en-GB" dirty="0">
                <a:solidFill>
                  <a:sysClr val="windowText" lastClr="000000"/>
                </a:solidFill>
              </a:rPr>
              <a:t>as defined by </a:t>
            </a:r>
            <a:r>
              <a:rPr lang="en-GB" dirty="0" err="1">
                <a:solidFill>
                  <a:sysClr val="windowText" lastClr="000000"/>
                </a:solidFill>
              </a:rPr>
              <a:t>Wennberg</a:t>
            </a:r>
            <a:r>
              <a:rPr lang="en-GB" dirty="0">
                <a:solidFill>
                  <a:sysClr val="windowText" lastClr="000000"/>
                </a:solidFill>
              </a:rPr>
              <a:t>: Variation in utilization of health care services that cannot be explained by variation in patient illness or patient preferences</a:t>
            </a:r>
          </a:p>
          <a:p>
            <a:endParaRPr lang="en-US" dirty="0"/>
          </a:p>
          <a:p>
            <a:endParaRPr lang="en-US" dirty="0"/>
          </a:p>
          <a:p>
            <a:r>
              <a:rPr lang="en-US" dirty="0"/>
              <a:t>http://</a:t>
            </a:r>
            <a:r>
              <a:rPr lang="en-US" dirty="0" err="1"/>
              <a:t>www.nhsconfed.org</a:t>
            </a:r>
            <a:r>
              <a:rPr lang="en-US" dirty="0"/>
              <a:t>/~/media/Confederation/Files/Events/ACE15/1430%20Inaugural%20NHS%20value%20lecture.pdf</a:t>
            </a:r>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85400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44278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Nesta</a:t>
            </a:r>
            <a:r>
              <a:rPr lang="en-US" baseline="0" dirty="0"/>
              <a:t> 2017. </a:t>
            </a:r>
            <a:r>
              <a:rPr lang="en-US" sz="1200" kern="1200" dirty="0">
                <a:solidFill>
                  <a:schemeClr val="tx1"/>
                </a:solidFill>
                <a:effectLst/>
                <a:latin typeface="+mn-lt"/>
                <a:ea typeface="+mn-ea"/>
                <a:cs typeface="+mn-cs"/>
              </a:rPr>
              <a:t>We change the world: what can we learn from global social movements for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NHS England.  Sustainable Improvement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Horizons</a:t>
            </a:r>
            <a:r>
              <a:rPr lang="en-US" sz="1200" kern="1200" baseline="0" dirty="0">
                <a:solidFill>
                  <a:schemeClr val="tx1"/>
                </a:solidFill>
                <a:effectLst/>
                <a:latin typeface="+mn-lt"/>
                <a:ea typeface="+mn-ea"/>
                <a:cs typeface="+mn-cs"/>
              </a:rPr>
              <a:t> Team 2017. Leading large scale change: a practical guide.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44304E1-11D7-401C-9C38-71395F691D2A}"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97917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54660" y="2726307"/>
            <a:ext cx="6413083" cy="2298319"/>
          </a:xfrm>
        </p:spPr>
        <p:txBody>
          <a:bodyPr anchor="b"/>
          <a:lstStyle>
            <a:lvl1pPr algn="r">
              <a:lnSpc>
                <a:spcPts val="4000"/>
              </a:lnSpc>
              <a:defRPr sz="4400" b="1" i="0" spc="-100">
                <a:solidFill>
                  <a:schemeClr val="tx2"/>
                </a:solidFill>
                <a:latin typeface="+mj-lt"/>
                <a:cs typeface="Helvetica"/>
              </a:defRPr>
            </a:lvl1pPr>
          </a:lstStyle>
          <a:p>
            <a:r>
              <a:rPr lang="en-US" dirty="0"/>
              <a:t>Slide Title</a:t>
            </a:r>
            <a:endParaRPr lang="en-GB" dirty="0"/>
          </a:p>
        </p:txBody>
      </p:sp>
      <p:sp>
        <p:nvSpPr>
          <p:cNvPr id="3" name="Subtitle 2"/>
          <p:cNvSpPr>
            <a:spLocks noGrp="1"/>
          </p:cNvSpPr>
          <p:nvPr>
            <p:ph type="subTitle" idx="1"/>
          </p:nvPr>
        </p:nvSpPr>
        <p:spPr>
          <a:xfrm>
            <a:off x="5254660" y="5024626"/>
            <a:ext cx="6413083" cy="1529577"/>
          </a:xfrm>
        </p:spPr>
        <p:txBody>
          <a:bodyPr anchor="t">
            <a:normAutofit/>
          </a:bodyPr>
          <a:lstStyle>
            <a:lvl1pPr marL="0" indent="0" algn="r">
              <a:lnSpc>
                <a:spcPts val="2400"/>
              </a:lnSpc>
              <a:buNone/>
              <a:defRPr sz="2400" b="0">
                <a:solidFill>
                  <a:schemeClr val="accent1"/>
                </a:solidFill>
                <a:latin typeface="+mn-lt"/>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311E6F19-83F5-4F71-B0A9-429FE90399C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03856" y="5639935"/>
            <a:ext cx="2380906" cy="914268"/>
          </a:xfrm>
          <a:prstGeom prst="rect">
            <a:avLst/>
          </a:prstGeom>
        </p:spPr>
      </p:pic>
      <p:pic>
        <p:nvPicPr>
          <p:cNvPr id="6" name="Picture 5">
            <a:extLst>
              <a:ext uri="{FF2B5EF4-FFF2-40B4-BE49-F238E27FC236}">
                <a16:creationId xmlns:a16="http://schemas.microsoft.com/office/drawing/2014/main" id="{5B55844D-4EAD-4DA7-9515-241BDC7D10A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2387" y="2516759"/>
            <a:ext cx="3495176" cy="1824482"/>
          </a:xfrm>
          <a:prstGeom prst="rect">
            <a:avLst/>
          </a:prstGeom>
        </p:spPr>
      </p:pic>
      <p:sp>
        <p:nvSpPr>
          <p:cNvPr id="8" name="Footer Placeholder 7">
            <a:extLst>
              <a:ext uri="{FF2B5EF4-FFF2-40B4-BE49-F238E27FC236}">
                <a16:creationId xmlns:a16="http://schemas.microsoft.com/office/drawing/2014/main" id="{02B2AC27-21B4-440F-90B7-9D154B9EC53B}"/>
              </a:ext>
            </a:extLst>
          </p:cNvPr>
          <p:cNvSpPr>
            <a:spLocks noGrp="1"/>
          </p:cNvSpPr>
          <p:nvPr>
            <p:ph type="ftr" sz="quarter" idx="10"/>
          </p:nvPr>
        </p:nvSpPr>
        <p:spPr/>
        <p:txBody>
          <a:bodyPr/>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a:lvl1pPr>
          </a:lstStyle>
          <a:p>
            <a:r>
              <a:rPr lang="en-GB" dirty="0"/>
              <a:t>Click to edit Master title style</a:t>
            </a:r>
          </a:p>
        </p:txBody>
      </p:sp>
      <p:sp>
        <p:nvSpPr>
          <p:cNvPr id="3" name="Content Placeholder 2"/>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a:extLst>
              <a:ext uri="{FF2B5EF4-FFF2-40B4-BE49-F238E27FC236}">
                <a16:creationId xmlns:a16="http://schemas.microsoft.com/office/drawing/2014/main" id="{1310B5AB-95C0-4E3C-9531-A41B565BCDA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dirty="0"/>
          </a:p>
        </p:txBody>
      </p:sp>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 name="Picture 6">
            <a:extLst>
              <a:ext uri="{FF2B5EF4-FFF2-40B4-BE49-F238E27FC236}">
                <a16:creationId xmlns:a16="http://schemas.microsoft.com/office/drawing/2014/main" id="{EAFFB226-5B32-4C0F-8DC0-284E8CBC033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bg>
      <p:bgRef idx="1001">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577668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tx2">
            <a:lumMod val="10000"/>
            <a:lumOff val="90000"/>
            <a:alpha val="36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2400A3-8EC5-4FB6-8110-6245F2946E84}"/>
              </a:ext>
            </a:extLst>
          </p:cNvPr>
          <p:cNvSpPr>
            <a:spLocks noGrp="1"/>
          </p:cNvSpPr>
          <p:nvPr>
            <p:ph type="title"/>
          </p:nvPr>
        </p:nvSpPr>
        <p:spPr>
          <a:xfrm>
            <a:off x="609601" y="274638"/>
            <a:ext cx="6937393" cy="1143000"/>
          </a:xfrm>
        </p:spPr>
        <p:txBody>
          <a:bodyPr/>
          <a:lstStyle>
            <a:lvl1pPr>
              <a:defRPr spc="-100"/>
            </a:lvl1pPr>
          </a:lstStyle>
          <a:p>
            <a:r>
              <a:rPr lang="en-GB" dirty="0"/>
              <a:t>Click to edit Master title style</a:t>
            </a:r>
          </a:p>
        </p:txBody>
      </p:sp>
      <p:sp>
        <p:nvSpPr>
          <p:cNvPr id="10" name="Content Placeholder 2">
            <a:extLst>
              <a:ext uri="{FF2B5EF4-FFF2-40B4-BE49-F238E27FC236}">
                <a16:creationId xmlns:a16="http://schemas.microsoft.com/office/drawing/2014/main" id="{CE505339-2AF5-4276-8B76-11A526FF222D}"/>
              </a:ext>
            </a:extLst>
          </p:cNvPr>
          <p:cNvSpPr>
            <a:spLocks noGrp="1"/>
          </p:cNvSpPr>
          <p:nvPr>
            <p:ph idx="1"/>
          </p:nvPr>
        </p:nvSpPr>
        <p:spPr>
          <a:xfrm>
            <a:off x="609600" y="1600201"/>
            <a:ext cx="109728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2" name="Picture 11">
            <a:extLst>
              <a:ext uri="{FF2B5EF4-FFF2-40B4-BE49-F238E27FC236}">
                <a16:creationId xmlns:a16="http://schemas.microsoft.com/office/drawing/2014/main" id="{99833A2A-13ED-4037-B008-10FBA98FDBB6}"/>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43700552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612775"/>
            <a:ext cx="10972800" cy="5483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3004740F-B34B-D549-95FE-DDC2A21FAE38}" type="datetimeFigureOut">
              <a:rPr lang="en-GB" smtClean="0"/>
              <a:pPr/>
              <a:t>28/02/2023</a:t>
            </a:fld>
            <a:endParaRPr lang="en-GB"/>
          </a:p>
        </p:txBody>
      </p:sp>
      <p:sp>
        <p:nvSpPr>
          <p:cNvPr id="6" name="Footer Placeholder 5"/>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A5618F0D-63F6-42EC-945B-E4699CA8507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848" y="6019732"/>
            <a:ext cx="1860400" cy="713577"/>
          </a:xfrm>
          <a:prstGeom prst="rect">
            <a:avLst/>
          </a:prstGeom>
        </p:spPr>
      </p:pic>
    </p:spTree>
    <p:extLst>
      <p:ext uri="{BB962C8B-B14F-4D97-AF65-F5344CB8AC3E}">
        <p14:creationId xmlns:p14="http://schemas.microsoft.com/office/powerpoint/2010/main" val="233666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a:xfrm>
            <a:off x="609600" y="6356351"/>
            <a:ext cx="2844800" cy="365125"/>
          </a:xfrm>
          <a:prstGeom prst="rect">
            <a:avLst/>
          </a:prstGeom>
        </p:spPr>
        <p:txBody>
          <a:bodyPr/>
          <a:lstStyle/>
          <a:p>
            <a:fld id="{CAA2486C-1133-4129-BB9C-52D7CAF87678}" type="datetimeFigureOut">
              <a:rPr lang="pt-PT" smtClean="0"/>
              <a:t>28/02/2023</a:t>
            </a:fld>
            <a:endParaRPr lang="pt-PT"/>
          </a:p>
        </p:txBody>
      </p:sp>
      <p:sp>
        <p:nvSpPr>
          <p:cNvPr id="6" name="Marcador de Posição do Rodapé 5"/>
          <p:cNvSpPr>
            <a:spLocks noGrp="1"/>
          </p:cNvSpPr>
          <p:nvPr>
            <p:ph type="ftr" sz="quarter" idx="11"/>
          </p:nvPr>
        </p:nvSpPr>
        <p:spPr/>
        <p:txBody>
          <a:bodyPr/>
          <a:lstStyle/>
          <a:p>
            <a:endParaRPr lang="pt-PT"/>
          </a:p>
        </p:txBody>
      </p:sp>
      <p:pic>
        <p:nvPicPr>
          <p:cNvPr id="9" name="Picture 8">
            <a:extLst>
              <a:ext uri="{FF2B5EF4-FFF2-40B4-BE49-F238E27FC236}">
                <a16:creationId xmlns:a16="http://schemas.microsoft.com/office/drawing/2014/main" id="{BF162BC3-51C2-4A8D-A88C-377EA5A8BA0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4911" y="6019732"/>
            <a:ext cx="1858273" cy="713577"/>
          </a:xfrm>
          <a:prstGeom prst="rect">
            <a:avLst/>
          </a:prstGeom>
        </p:spPr>
      </p:pic>
    </p:spTree>
    <p:extLst>
      <p:ext uri="{BB962C8B-B14F-4D97-AF65-F5344CB8AC3E}">
        <p14:creationId xmlns:p14="http://schemas.microsoft.com/office/powerpoint/2010/main" val="191867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1276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2000"/>
            <a:ext cx="10972800" cy="1143000"/>
          </a:xfrm>
          <a:prstGeom prst="rect">
            <a:avLst/>
          </a:prstGeom>
        </p:spPr>
        <p:txBody>
          <a:bodyPr>
            <a:normAutofit/>
          </a:bodyPr>
          <a:lstStyle>
            <a:lvl1pPr algn="l">
              <a:defRPr sz="3200">
                <a:solidFill>
                  <a:srgbClr val="005A7A"/>
                </a:solidFill>
              </a:defRPr>
            </a:lvl1pPr>
          </a:lstStyle>
          <a:p>
            <a:r>
              <a:rPr lang="en-US" dirty="0"/>
              <a:t>Click to edit Master title style</a:t>
            </a:r>
            <a:endParaRPr lang="en-GB" dirty="0"/>
          </a:p>
        </p:txBody>
      </p:sp>
      <p:sp>
        <p:nvSpPr>
          <p:cNvPr id="3" name="Text Placeholder 6"/>
          <p:cNvSpPr>
            <a:spLocks noGrp="1"/>
          </p:cNvSpPr>
          <p:nvPr>
            <p:ph type="body" sz="quarter" idx="11"/>
          </p:nvPr>
        </p:nvSpPr>
        <p:spPr>
          <a:xfrm>
            <a:off x="624418" y="6165850"/>
            <a:ext cx="9409972" cy="503238"/>
          </a:xfrm>
          <a:prstGeom prst="rect">
            <a:avLst/>
          </a:prstGeom>
        </p:spPr>
        <p:txBody>
          <a:bodyPr lIns="0" tIns="0" rIns="0" bIns="0" anchor="b" anchorCtr="0"/>
          <a:lstStyle>
            <a:lvl1pPr marL="0" indent="0">
              <a:buNone/>
              <a:defRPr sz="1200"/>
            </a:lvl1pPr>
          </a:lstStyle>
          <a:p>
            <a:pPr lvl="0"/>
            <a:r>
              <a:rPr lang="en-US" dirty="0"/>
              <a:t>Click to edit Master text styles</a:t>
            </a:r>
            <a:endParaRPr lang="en-GB" dirty="0"/>
          </a:p>
        </p:txBody>
      </p:sp>
    </p:spTree>
    <p:extLst>
      <p:ext uri="{BB962C8B-B14F-4D97-AF65-F5344CB8AC3E}">
        <p14:creationId xmlns:p14="http://schemas.microsoft.com/office/powerpoint/2010/main" val="169542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6937393"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1855433" y="6356351"/>
            <a:ext cx="9726967" cy="365125"/>
          </a:xfrm>
          <a:prstGeom prst="rect">
            <a:avLst/>
          </a:prstGeom>
        </p:spPr>
        <p:txBody>
          <a:bodyPr vert="horz" lIns="91440" tIns="45720" rIns="91440" bIns="45720" rtlCol="0" anchor="b" anchorCtr="0"/>
          <a:lstStyle>
            <a:lvl1pPr algn="l">
              <a:defRPr sz="1000">
                <a:solidFill>
                  <a:schemeClr val="tx1">
                    <a:tint val="75000"/>
                  </a:schemeClr>
                </a:solidFill>
              </a:defRPr>
            </a:lvl1pPr>
          </a:lstStyle>
          <a:p>
            <a:endParaRPr lang="en-GB" dirty="0"/>
          </a:p>
        </p:txBody>
      </p:sp>
      <p:pic>
        <p:nvPicPr>
          <p:cNvPr id="7" name="Picture 6" descr="A picture containing clipart&#10;&#10;Description automatically generated">
            <a:extLst>
              <a:ext uri="{FF2B5EF4-FFF2-40B4-BE49-F238E27FC236}">
                <a16:creationId xmlns:a16="http://schemas.microsoft.com/office/drawing/2014/main" id="{57296A05-1387-4559-924A-1EEDBEC0BFEC}"/>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11456860" y="6577072"/>
            <a:ext cx="663096" cy="233772"/>
          </a:xfrm>
          <a:prstGeom prst="rect">
            <a:avLst/>
          </a:prstGeom>
        </p:spPr>
      </p:pic>
      <p:sp>
        <p:nvSpPr>
          <p:cNvPr id="8" name="Footer Placeholder 4">
            <a:extLst>
              <a:ext uri="{FF2B5EF4-FFF2-40B4-BE49-F238E27FC236}">
                <a16:creationId xmlns:a16="http://schemas.microsoft.com/office/drawing/2014/main" id="{057549AC-0BB9-413F-AA5E-8F40B0B47EA3}"/>
              </a:ext>
            </a:extLst>
          </p:cNvPr>
          <p:cNvSpPr txBox="1">
            <a:spLocks/>
          </p:cNvSpPr>
          <p:nvPr userDrawn="1"/>
        </p:nvSpPr>
        <p:spPr>
          <a:xfrm>
            <a:off x="7459626" y="6445719"/>
            <a:ext cx="39972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00" i="1" dirty="0"/>
              <a:t>IPCRG 2022 Jaime Correia de Sousa, MD, PhD,  on behalf of the Asthma Right Care Team</a:t>
            </a:r>
          </a:p>
        </p:txBody>
      </p:sp>
      <p:pic>
        <p:nvPicPr>
          <p:cNvPr id="9" name="Picture 8">
            <a:extLst>
              <a:ext uri="{FF2B5EF4-FFF2-40B4-BE49-F238E27FC236}">
                <a16:creationId xmlns:a16="http://schemas.microsoft.com/office/drawing/2014/main" id="{8E0079A5-24E0-42F2-8444-2690CBDB896E}"/>
              </a:ext>
            </a:extLst>
          </p:cNvPr>
          <p:cNvPicPr>
            <a:picLocks noChangeAspect="1"/>
          </p:cNvPicPr>
          <p:nvPr userDrawn="1"/>
        </p:nvPicPr>
        <p:blipFill>
          <a:blip r:embed="rId12" cstate="screen">
            <a:extLst>
              <a:ext uri="{28A0092B-C50C-407E-A947-70E740481C1C}">
                <a14:useLocalDpi xmlns:a14="http://schemas.microsoft.com/office/drawing/2010/main" val="0"/>
              </a:ext>
            </a:extLst>
          </a:blip>
          <a:srcRect/>
          <a:stretch/>
        </p:blipFill>
        <p:spPr>
          <a:xfrm>
            <a:off x="10133979" y="414332"/>
            <a:ext cx="1654429" cy="8636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62" r:id="rId5"/>
    <p:sldLayoutId id="2147483659" r:id="rId6"/>
    <p:sldLayoutId id="2147483658" r:id="rId7"/>
    <p:sldLayoutId id="2147483661" r:id="rId8"/>
    <p:sldLayoutId id="2147483663" r:id="rId9"/>
  </p:sldLayoutIdLst>
  <p:txStyles>
    <p:titleStyle>
      <a:lvl1pPr algn="l" defTabSz="457200" rtl="0" eaLnBrk="1" latinLnBrk="0" hangingPunct="1">
        <a:lnSpc>
          <a:spcPts val="3800"/>
        </a:lnSpc>
        <a:spcBef>
          <a:spcPct val="0"/>
        </a:spcBef>
        <a:buNone/>
        <a:defRPr sz="3600" b="1" i="0" kern="1200">
          <a:solidFill>
            <a:schemeClr val="accent1"/>
          </a:solidFill>
          <a:latin typeface="+mj-lt"/>
          <a:ea typeface="+mj-ea"/>
          <a:cs typeface="Helvetica"/>
        </a:defRPr>
      </a:lvl1pPr>
    </p:titleStyle>
    <p:body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sthmacontroltest.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bit.ly/IPCRG-SPIROMETRY-WONCA-2018"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bit.ly/IPCRG-SPIROMETRY-WONCA-201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ina.co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ina.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pmc/articles/PMC4487370/pdf/EDU-0156-2014.pdf"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sthma.org.uk/def9655d/globalassets/health-advice/resources/children/child-asthma-action-pla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hyperlink" Target="http://www.ginasthma.org/" TargetMode="External"/><Relationship Id="rId4" Type="http://schemas.openxmlformats.org/officeDocument/2006/relationships/image" Target="../media/image26.jpe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www.healthcentral.com/article/anatomy-of-an-asthma-attack-infographic?ap=201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rcplondon.ac.uk/projects/national-review-asthma-death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new.caratnetwork.org/" TargetMode="External"/><Relationship Id="rId5" Type="http://schemas.openxmlformats.org/officeDocument/2006/relationships/hyperlink" Target="http://www.amcp.org/WorkArea/DownloadAsset.aspx?id=18027"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5A660-C358-1E4A-83BA-E3088FBCF127}"/>
              </a:ext>
            </a:extLst>
          </p:cNvPr>
          <p:cNvSpPr>
            <a:spLocks noGrp="1"/>
          </p:cNvSpPr>
          <p:nvPr>
            <p:ph type="ctrTitle"/>
          </p:nvPr>
        </p:nvSpPr>
        <p:spPr>
          <a:xfrm>
            <a:off x="4753070" y="2726307"/>
            <a:ext cx="6914674" cy="2298319"/>
          </a:xfrm>
        </p:spPr>
        <p:txBody>
          <a:bodyPr/>
          <a:lstStyle/>
          <a:p>
            <a:pPr algn="ctr"/>
            <a:r>
              <a:rPr lang="en-GB" dirty="0"/>
              <a:t>Asthma Case Studies</a:t>
            </a:r>
            <a:br>
              <a:rPr lang="en-GB" noProof="0" dirty="0"/>
            </a:br>
            <a:br>
              <a:rPr lang="en-GB" noProof="0" dirty="0"/>
            </a:br>
            <a:r>
              <a:rPr lang="en-GB" noProof="0" dirty="0"/>
              <a:t>Martha</a:t>
            </a:r>
          </a:p>
        </p:txBody>
      </p:sp>
      <p:sp>
        <p:nvSpPr>
          <p:cNvPr id="4" name="TextBox 3">
            <a:extLst>
              <a:ext uri="{FF2B5EF4-FFF2-40B4-BE49-F238E27FC236}">
                <a16:creationId xmlns:a16="http://schemas.microsoft.com/office/drawing/2014/main" id="{7DDC6EED-7ABE-49FC-A20D-77306A8584CC}"/>
              </a:ext>
            </a:extLst>
          </p:cNvPr>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260122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D559-5F89-437A-9D1B-3B82BFBD623B}"/>
              </a:ext>
            </a:extLst>
          </p:cNvPr>
          <p:cNvSpPr>
            <a:spLocks noGrp="1"/>
          </p:cNvSpPr>
          <p:nvPr>
            <p:ph type="title"/>
          </p:nvPr>
        </p:nvSpPr>
        <p:spPr/>
        <p:txBody>
          <a:bodyPr/>
          <a:lstStyle/>
          <a:p>
            <a:r>
              <a:rPr lang="en-GB" dirty="0"/>
              <a:t>ACT: Asthma Control Questionnaire</a:t>
            </a:r>
          </a:p>
        </p:txBody>
      </p:sp>
      <p:sp>
        <p:nvSpPr>
          <p:cNvPr id="5" name="TextBox 4">
            <a:extLst>
              <a:ext uri="{FF2B5EF4-FFF2-40B4-BE49-F238E27FC236}">
                <a16:creationId xmlns:a16="http://schemas.microsoft.com/office/drawing/2014/main" id="{67792B67-0E32-4A01-8C4B-3A2EC9BFC5CB}"/>
              </a:ext>
            </a:extLst>
          </p:cNvPr>
          <p:cNvSpPr txBox="1"/>
          <p:nvPr/>
        </p:nvSpPr>
        <p:spPr>
          <a:xfrm>
            <a:off x="3064626" y="6460251"/>
            <a:ext cx="3993401" cy="230832"/>
          </a:xfrm>
          <a:prstGeom prst="rect">
            <a:avLst/>
          </a:prstGeom>
          <a:noFill/>
        </p:spPr>
        <p:txBody>
          <a:bodyPr wrap="none" rtlCol="0">
            <a:spAutoFit/>
          </a:bodyPr>
          <a:lstStyle/>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https://www.asthmacontroltest.com/</a:t>
            </a:r>
            <a:r>
              <a:rPr lang="en-GB" sz="900" dirty="0">
                <a:solidFill>
                  <a:schemeClr val="tx1">
                    <a:lumMod val="95000"/>
                    <a:lumOff val="5000"/>
                  </a:schemeClr>
                </a:solidFill>
              </a:rPr>
              <a:t>. Accessed October 2022.</a:t>
            </a:r>
          </a:p>
        </p:txBody>
      </p:sp>
      <p:pic>
        <p:nvPicPr>
          <p:cNvPr id="6" name="Picture 5">
            <a:extLst>
              <a:ext uri="{FF2B5EF4-FFF2-40B4-BE49-F238E27FC236}">
                <a16:creationId xmlns:a16="http://schemas.microsoft.com/office/drawing/2014/main" id="{95F70390-15CA-48DE-A1B0-D0C23760120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856807" y="1417638"/>
            <a:ext cx="6478385" cy="4941794"/>
          </a:xfrm>
          <a:prstGeom prst="rect">
            <a:avLst/>
          </a:prstGeom>
        </p:spPr>
      </p:pic>
    </p:spTree>
    <p:extLst>
      <p:ext uri="{BB962C8B-B14F-4D97-AF65-F5344CB8AC3E}">
        <p14:creationId xmlns:p14="http://schemas.microsoft.com/office/powerpoint/2010/main" val="426268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6126-64B0-4A7A-8298-027C3C1DE165}"/>
              </a:ext>
            </a:extLst>
          </p:cNvPr>
          <p:cNvSpPr>
            <a:spLocks noGrp="1"/>
          </p:cNvSpPr>
          <p:nvPr>
            <p:ph type="title"/>
          </p:nvPr>
        </p:nvSpPr>
        <p:spPr>
          <a:xfrm>
            <a:off x="609601" y="274638"/>
            <a:ext cx="7891462" cy="1143000"/>
          </a:xfrm>
        </p:spPr>
        <p:txBody>
          <a:bodyPr/>
          <a:lstStyle/>
          <a:p>
            <a:r>
              <a:rPr lang="en-GB" dirty="0"/>
              <a:t>Reasons for poor asthma control</a:t>
            </a:r>
          </a:p>
        </p:txBody>
      </p:sp>
      <p:sp>
        <p:nvSpPr>
          <p:cNvPr id="3" name="Content Placeholder 2">
            <a:extLst>
              <a:ext uri="{FF2B5EF4-FFF2-40B4-BE49-F238E27FC236}">
                <a16:creationId xmlns:a16="http://schemas.microsoft.com/office/drawing/2014/main" id="{FFBCDB83-5BA1-4B89-ACE4-3018EFDE14E0}"/>
              </a:ext>
            </a:extLst>
          </p:cNvPr>
          <p:cNvSpPr>
            <a:spLocks noGrp="1"/>
          </p:cNvSpPr>
          <p:nvPr>
            <p:ph idx="1"/>
          </p:nvPr>
        </p:nvSpPr>
        <p:spPr/>
        <p:txBody>
          <a:bodyPr/>
          <a:lstStyle/>
          <a:p>
            <a:r>
              <a:rPr lang="en-GB" dirty="0"/>
              <a:t>Wrong diagnosis or confounding illness</a:t>
            </a:r>
          </a:p>
          <a:p>
            <a:r>
              <a:rPr lang="en-GB" dirty="0"/>
              <a:t>Incorrect choice of inhaler or poor technique</a:t>
            </a:r>
          </a:p>
          <a:p>
            <a:r>
              <a:rPr lang="en-GB" dirty="0"/>
              <a:t>Concurrent smoking</a:t>
            </a:r>
          </a:p>
          <a:p>
            <a:r>
              <a:rPr lang="en-GB" dirty="0"/>
              <a:t>Concomitant rhinitis</a:t>
            </a:r>
          </a:p>
          <a:p>
            <a:r>
              <a:rPr lang="en-GB" dirty="0"/>
              <a:t>Unintentional or intentional nonadherence</a:t>
            </a:r>
          </a:p>
          <a:p>
            <a:r>
              <a:rPr lang="en-GB" dirty="0"/>
              <a:t>Individual variation in treatment response</a:t>
            </a:r>
          </a:p>
          <a:p>
            <a:r>
              <a:rPr lang="en-GB" dirty="0"/>
              <a:t>Under treatment</a:t>
            </a:r>
          </a:p>
        </p:txBody>
      </p:sp>
    </p:spTree>
    <p:extLst>
      <p:ext uri="{BB962C8B-B14F-4D97-AF65-F5344CB8AC3E}">
        <p14:creationId xmlns:p14="http://schemas.microsoft.com/office/powerpoint/2010/main" val="207121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C5EAB-4691-49A3-8B26-2BB4EA51A849}"/>
              </a:ext>
            </a:extLst>
          </p:cNvPr>
          <p:cNvSpPr>
            <a:spLocks noGrp="1"/>
          </p:cNvSpPr>
          <p:nvPr>
            <p:ph type="title"/>
          </p:nvPr>
        </p:nvSpPr>
        <p:spPr/>
        <p:txBody>
          <a:bodyPr/>
          <a:lstStyle/>
          <a:p>
            <a:r>
              <a:rPr lang="en-GB" sz="3200" dirty="0"/>
              <a:t>What are your immediate reactions to Martha’s current presentation?</a:t>
            </a:r>
          </a:p>
        </p:txBody>
      </p:sp>
      <p:sp>
        <p:nvSpPr>
          <p:cNvPr id="5" name="Content Placeholder 4">
            <a:extLst>
              <a:ext uri="{FF2B5EF4-FFF2-40B4-BE49-F238E27FC236}">
                <a16:creationId xmlns:a16="http://schemas.microsoft.com/office/drawing/2014/main" id="{39EA83A7-6C7C-40BF-B82F-1712D0CB3A8B}"/>
              </a:ext>
            </a:extLst>
          </p:cNvPr>
          <p:cNvSpPr>
            <a:spLocks noGrp="1"/>
          </p:cNvSpPr>
          <p:nvPr>
            <p:ph idx="1"/>
          </p:nvPr>
        </p:nvSpPr>
        <p:spPr/>
        <p:txBody>
          <a:bodyPr/>
          <a:lstStyle/>
          <a:p>
            <a:r>
              <a:rPr lang="en-GB" dirty="0"/>
              <a:t>This is asthma, Martha should continue to use salbutamol whether she feels asthma symptoms</a:t>
            </a:r>
          </a:p>
          <a:p>
            <a:r>
              <a:rPr lang="en-GB" dirty="0"/>
              <a:t>I need to confirm the diagnosis of asthma</a:t>
            </a:r>
          </a:p>
          <a:p>
            <a:r>
              <a:rPr lang="en-GB" dirty="0"/>
              <a:t>I need to check Martha’s inhaler technique</a:t>
            </a:r>
          </a:p>
          <a:p>
            <a:r>
              <a:rPr lang="en-GB" dirty="0"/>
              <a:t>I need to order allergy skin prick tests</a:t>
            </a:r>
          </a:p>
          <a:p>
            <a:r>
              <a:rPr lang="en-GB" dirty="0"/>
              <a:t>I need to review Martha’s medication with her</a:t>
            </a:r>
          </a:p>
        </p:txBody>
      </p:sp>
      <p:sp>
        <p:nvSpPr>
          <p:cNvPr id="6" name="Rectangle 5">
            <a:extLst>
              <a:ext uri="{FF2B5EF4-FFF2-40B4-BE49-F238E27FC236}">
                <a16:creationId xmlns:a16="http://schemas.microsoft.com/office/drawing/2014/main" id="{05A9B241-0A10-4144-ABD9-79BAA4EA87DE}"/>
              </a:ext>
            </a:extLst>
          </p:cNvPr>
          <p:cNvSpPr/>
          <p:nvPr/>
        </p:nvSpPr>
        <p:spPr>
          <a:xfrm>
            <a:off x="7178630" y="5570675"/>
            <a:ext cx="4557658" cy="369332"/>
          </a:xfrm>
          <a:prstGeom prst="rect">
            <a:avLst/>
          </a:prstGeom>
        </p:spPr>
        <p:txBody>
          <a:bodyPr wrap="none">
            <a:spAutoFit/>
          </a:bodyPr>
          <a:lstStyle/>
          <a:p>
            <a:r>
              <a:rPr lang="en-GB" dirty="0"/>
              <a:t>(there may be more than one right answer)</a:t>
            </a:r>
          </a:p>
        </p:txBody>
      </p:sp>
    </p:spTree>
    <p:extLst>
      <p:ext uri="{BB962C8B-B14F-4D97-AF65-F5344CB8AC3E}">
        <p14:creationId xmlns:p14="http://schemas.microsoft.com/office/powerpoint/2010/main" val="406674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D498-20CC-4779-8E9B-91F68AA15708}"/>
              </a:ext>
            </a:extLst>
          </p:cNvPr>
          <p:cNvSpPr>
            <a:spLocks noGrp="1"/>
          </p:cNvSpPr>
          <p:nvPr>
            <p:ph type="title"/>
          </p:nvPr>
        </p:nvSpPr>
        <p:spPr/>
        <p:txBody>
          <a:bodyPr/>
          <a:lstStyle/>
          <a:p>
            <a:r>
              <a:rPr lang="en-GB" dirty="0"/>
              <a:t>Clinical considerations</a:t>
            </a:r>
            <a:br>
              <a:rPr lang="en-GB" dirty="0"/>
            </a:br>
            <a:r>
              <a:rPr lang="en-GB" sz="3200" i="1" dirty="0"/>
              <a:t>Confirm the diagnosis of asthma</a:t>
            </a:r>
            <a:endParaRPr lang="en-GB" dirty="0"/>
          </a:p>
        </p:txBody>
      </p:sp>
      <p:sp>
        <p:nvSpPr>
          <p:cNvPr id="3" name="Content Placeholder 2">
            <a:extLst>
              <a:ext uri="{FF2B5EF4-FFF2-40B4-BE49-F238E27FC236}">
                <a16:creationId xmlns:a16="http://schemas.microsoft.com/office/drawing/2014/main" id="{BCF03991-D43F-4AF5-A6E6-C7ADADCF8A33}"/>
              </a:ext>
            </a:extLst>
          </p:cNvPr>
          <p:cNvSpPr>
            <a:spLocks noGrp="1"/>
          </p:cNvSpPr>
          <p:nvPr>
            <p:ph idx="1"/>
          </p:nvPr>
        </p:nvSpPr>
        <p:spPr>
          <a:xfrm>
            <a:off x="609600" y="1600201"/>
            <a:ext cx="10972800" cy="4525963"/>
          </a:xfrm>
        </p:spPr>
        <p:txBody>
          <a:bodyPr/>
          <a:lstStyle/>
          <a:p>
            <a:r>
              <a:rPr lang="en-GB" dirty="0"/>
              <a:t>Martha’s diagnosis was made in childhood and may </a:t>
            </a:r>
            <a:br>
              <a:rPr lang="en-GB" dirty="0"/>
            </a:br>
            <a:r>
              <a:rPr lang="en-GB" dirty="0"/>
              <a:t>warrant review</a:t>
            </a:r>
          </a:p>
          <a:p>
            <a:pPr marL="0" indent="0">
              <a:buNone/>
            </a:pPr>
            <a:r>
              <a:rPr lang="en-GB" b="1" dirty="0"/>
              <a:t>However:</a:t>
            </a:r>
          </a:p>
          <a:p>
            <a:r>
              <a:rPr lang="en-GB" dirty="0"/>
              <a:t>Martha has a medical and family history of asthma</a:t>
            </a:r>
          </a:p>
          <a:p>
            <a:r>
              <a:rPr lang="en-GB" dirty="0"/>
              <a:t>3 years ago Martha underwent spirometry which demonstrated reversible airway obstruction following administration of a bronchodilator</a:t>
            </a:r>
          </a:p>
          <a:p>
            <a:pPr marL="0" indent="0" algn="ctr">
              <a:buNone/>
            </a:pPr>
            <a:r>
              <a:rPr lang="en-GB" b="1" dirty="0">
                <a:solidFill>
                  <a:schemeClr val="accent1"/>
                </a:solidFill>
              </a:rPr>
              <a:t>Everything seems to indicate that it is asthma</a:t>
            </a:r>
          </a:p>
          <a:p>
            <a:endParaRPr lang="en-GB" dirty="0"/>
          </a:p>
        </p:txBody>
      </p:sp>
    </p:spTree>
    <p:extLst>
      <p:ext uri="{BB962C8B-B14F-4D97-AF65-F5344CB8AC3E}">
        <p14:creationId xmlns:p14="http://schemas.microsoft.com/office/powerpoint/2010/main" val="381833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B20B7-7928-496D-8048-460715782C02}"/>
              </a:ext>
            </a:extLst>
          </p:cNvPr>
          <p:cNvSpPr>
            <a:spLocks noGrp="1"/>
          </p:cNvSpPr>
          <p:nvPr>
            <p:ph type="title"/>
          </p:nvPr>
        </p:nvSpPr>
        <p:spPr>
          <a:xfrm>
            <a:off x="609601" y="1162144"/>
            <a:ext cx="2397078" cy="1143000"/>
          </a:xfrm>
        </p:spPr>
        <p:txBody>
          <a:bodyPr/>
          <a:lstStyle/>
          <a:p>
            <a:r>
              <a:rPr lang="en-GB" dirty="0"/>
              <a:t>GINA 2022 guidelines for the diagnosis of asthma</a:t>
            </a:r>
          </a:p>
        </p:txBody>
      </p:sp>
      <p:sp>
        <p:nvSpPr>
          <p:cNvPr id="30" name="TextBox 29">
            <a:extLst>
              <a:ext uri="{FF2B5EF4-FFF2-40B4-BE49-F238E27FC236}">
                <a16:creationId xmlns:a16="http://schemas.microsoft.com/office/drawing/2014/main" id="{085AA38F-E5AE-4DB5-B759-EC7D8C09100F}"/>
              </a:ext>
            </a:extLst>
          </p:cNvPr>
          <p:cNvSpPr txBox="1"/>
          <p:nvPr/>
        </p:nvSpPr>
        <p:spPr>
          <a:xfrm>
            <a:off x="1899017" y="6419910"/>
            <a:ext cx="4690708" cy="369332"/>
          </a:xfrm>
          <a:prstGeom prst="rect">
            <a:avLst/>
          </a:prstGeom>
          <a:noFill/>
        </p:spPr>
        <p:txBody>
          <a:bodyPr wrap="none" rtlCol="0">
            <a:spAutoFit/>
          </a:bodyPr>
          <a:lstStyle/>
          <a:p>
            <a:r>
              <a:rPr lang="en-GB" sz="900" dirty="0">
                <a:solidFill>
                  <a:schemeClr val="tx1">
                    <a:lumMod val="95000"/>
                    <a:lumOff val="5000"/>
                  </a:schemeClr>
                </a:solidFill>
              </a:rPr>
              <a:t>ICS, inhaled corticosteroid; PEF, peak expiratory flow; SABA, </a:t>
            </a:r>
            <a:r>
              <a:rPr lang="en-AU" altLang="en-US" sz="900" dirty="0">
                <a:ea typeface="ＭＳ Ｐゴシック" pitchFamily="34" charset="-128"/>
              </a:rPr>
              <a:t>short-acting beta</a:t>
            </a:r>
            <a:r>
              <a:rPr lang="en-AU" altLang="en-US" sz="900" baseline="-25000" dirty="0">
                <a:ea typeface="ＭＳ Ｐゴシック" pitchFamily="34" charset="-128"/>
              </a:rPr>
              <a:t>2</a:t>
            </a:r>
            <a:r>
              <a:rPr lang="en-AU" altLang="en-US" sz="900" dirty="0">
                <a:ea typeface="ＭＳ Ｐゴシック" pitchFamily="34" charset="-128"/>
              </a:rPr>
              <a:t>-agonist.</a:t>
            </a:r>
            <a:endParaRPr lang="en-GB" sz="900" dirty="0">
              <a:solidFill>
                <a:schemeClr val="tx1">
                  <a:lumMod val="95000"/>
                  <a:lumOff val="5000"/>
                </a:schemeClr>
              </a:solidFill>
            </a:endParaRPr>
          </a:p>
          <a:p>
            <a:r>
              <a:rPr lang="en-GB" sz="900" dirty="0">
                <a:solidFill>
                  <a:schemeClr val="tx1">
                    <a:lumMod val="95000"/>
                    <a:lumOff val="5000"/>
                  </a:schemeClr>
                </a:solidFill>
              </a:rPr>
              <a:t>Available at: </a:t>
            </a:r>
            <a:r>
              <a:rPr lang="en-GB" sz="9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900" dirty="0">
                <a:solidFill>
                  <a:schemeClr val="tx1">
                    <a:lumMod val="95000"/>
                    <a:lumOff val="5000"/>
                  </a:schemeClr>
                </a:solidFill>
              </a:rPr>
              <a:t>. Accessed October 2022.</a:t>
            </a:r>
          </a:p>
        </p:txBody>
      </p:sp>
      <p:pic>
        <p:nvPicPr>
          <p:cNvPr id="2" name="Picture 1" descr="Timeline&#10;&#10;Description automatically generated">
            <a:extLst>
              <a:ext uri="{FF2B5EF4-FFF2-40B4-BE49-F238E27FC236}">
                <a16:creationId xmlns:a16="http://schemas.microsoft.com/office/drawing/2014/main" id="{C5CDAB1F-935C-4C7D-D4DD-EC9049471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7879" y="880090"/>
            <a:ext cx="7486971" cy="5456606"/>
          </a:xfrm>
          <a:prstGeom prst="rect">
            <a:avLst/>
          </a:prstGeom>
        </p:spPr>
      </p:pic>
    </p:spTree>
    <p:extLst>
      <p:ext uri="{BB962C8B-B14F-4D97-AF65-F5344CB8AC3E}">
        <p14:creationId xmlns:p14="http://schemas.microsoft.com/office/powerpoint/2010/main" val="17932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476A-DF08-4AAE-BC92-F1015B4B794F}"/>
              </a:ext>
            </a:extLst>
          </p:cNvPr>
          <p:cNvSpPr>
            <a:spLocks noGrp="1"/>
          </p:cNvSpPr>
          <p:nvPr>
            <p:ph type="title"/>
          </p:nvPr>
        </p:nvSpPr>
        <p:spPr/>
        <p:txBody>
          <a:bodyPr/>
          <a:lstStyle/>
          <a:p>
            <a:r>
              <a:rPr lang="en-GB" dirty="0"/>
              <a:t>Clinical considerations</a:t>
            </a:r>
            <a:br>
              <a:rPr lang="en-GB" dirty="0"/>
            </a:br>
            <a:r>
              <a:rPr lang="en-GB" sz="3200" i="1" dirty="0"/>
              <a:t>Review the medical history</a:t>
            </a:r>
            <a:endParaRPr lang="en-GB" dirty="0"/>
          </a:p>
        </p:txBody>
      </p:sp>
      <p:sp>
        <p:nvSpPr>
          <p:cNvPr id="3" name="Content Placeholder 2">
            <a:extLst>
              <a:ext uri="{FF2B5EF4-FFF2-40B4-BE49-F238E27FC236}">
                <a16:creationId xmlns:a16="http://schemas.microsoft.com/office/drawing/2014/main" id="{90085D89-804C-448C-9781-B6C03E76B064}"/>
              </a:ext>
            </a:extLst>
          </p:cNvPr>
          <p:cNvSpPr>
            <a:spLocks noGrp="1"/>
          </p:cNvSpPr>
          <p:nvPr>
            <p:ph idx="1"/>
          </p:nvPr>
        </p:nvSpPr>
        <p:spPr>
          <a:xfrm>
            <a:off x="609600" y="1600201"/>
            <a:ext cx="10972800" cy="4168587"/>
          </a:xfrm>
        </p:spPr>
        <p:txBody>
          <a:bodyPr>
            <a:normAutofit/>
          </a:bodyPr>
          <a:lstStyle/>
          <a:p>
            <a:r>
              <a:rPr lang="en-GB" dirty="0"/>
              <a:t>Martha was diagnosed with asthma when she was 5 years old</a:t>
            </a:r>
          </a:p>
          <a:p>
            <a:pPr lvl="1"/>
            <a:r>
              <a:rPr lang="en-GB" sz="2000" dirty="0"/>
              <a:t>From the age of 12 until about 10 years ago she had almost no symptoms</a:t>
            </a:r>
          </a:p>
          <a:p>
            <a:pPr lvl="1"/>
            <a:r>
              <a:rPr lang="en-GB" sz="2000" dirty="0"/>
              <a:t>Martha had symptoms and a new asthma attack after the birth of her youngest daughter when she was 32 years old</a:t>
            </a:r>
          </a:p>
          <a:p>
            <a:r>
              <a:rPr lang="en-GB" dirty="0"/>
              <a:t>When she has an upper airway tract infection, she reports both cough and wheezing</a:t>
            </a:r>
          </a:p>
          <a:p>
            <a:r>
              <a:rPr lang="en-GB" dirty="0"/>
              <a:t>She has no occupational history of relevant exposures</a:t>
            </a:r>
          </a:p>
          <a:p>
            <a:r>
              <a:rPr lang="en-GB" dirty="0"/>
              <a:t>She has no smoking history</a:t>
            </a:r>
          </a:p>
          <a:p>
            <a:r>
              <a:rPr lang="en-GB" dirty="0"/>
              <a:t>She has no pets at home</a:t>
            </a:r>
          </a:p>
        </p:txBody>
      </p:sp>
    </p:spTree>
    <p:extLst>
      <p:ext uri="{BB962C8B-B14F-4D97-AF65-F5344CB8AC3E}">
        <p14:creationId xmlns:p14="http://schemas.microsoft.com/office/powerpoint/2010/main" val="249258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B0C-F843-4273-9083-328F88DF1EA3}"/>
              </a:ext>
            </a:extLst>
          </p:cNvPr>
          <p:cNvSpPr>
            <a:spLocks noGrp="1"/>
          </p:cNvSpPr>
          <p:nvPr>
            <p:ph type="title"/>
          </p:nvPr>
        </p:nvSpPr>
        <p:spPr/>
        <p:txBody>
          <a:bodyPr/>
          <a:lstStyle/>
          <a:p>
            <a:r>
              <a:rPr lang="en-GB" dirty="0"/>
              <a:t>Clinical considerations</a:t>
            </a:r>
            <a:br>
              <a:rPr lang="en-GB" dirty="0"/>
            </a:br>
            <a:r>
              <a:rPr lang="en-GB" sz="3200" i="1" dirty="0"/>
              <a:t>Medication review</a:t>
            </a:r>
            <a:endParaRPr lang="en-GB" dirty="0"/>
          </a:p>
        </p:txBody>
      </p:sp>
      <p:sp>
        <p:nvSpPr>
          <p:cNvPr id="3" name="Content Placeholder 2">
            <a:extLst>
              <a:ext uri="{FF2B5EF4-FFF2-40B4-BE49-F238E27FC236}">
                <a16:creationId xmlns:a16="http://schemas.microsoft.com/office/drawing/2014/main" id="{84DEDC0B-2AB4-4E47-8639-D3CCF5975DE8}"/>
              </a:ext>
            </a:extLst>
          </p:cNvPr>
          <p:cNvSpPr>
            <a:spLocks noGrp="1"/>
          </p:cNvSpPr>
          <p:nvPr>
            <p:ph idx="1"/>
          </p:nvPr>
        </p:nvSpPr>
        <p:spPr/>
        <p:txBody>
          <a:bodyPr/>
          <a:lstStyle/>
          <a:p>
            <a:r>
              <a:rPr lang="en-GB" dirty="0"/>
              <a:t>Martha reports that last month she used a whole canister of salbutamol that she bought from the pharmacy without prescription</a:t>
            </a:r>
          </a:p>
          <a:p>
            <a:endParaRPr lang="en-GB" dirty="0"/>
          </a:p>
          <a:p>
            <a:r>
              <a:rPr lang="en-GB" dirty="0"/>
              <a:t>She recognises that she is seldom using budesonide because she thinks salbutamol gives her more relief</a:t>
            </a:r>
          </a:p>
        </p:txBody>
      </p:sp>
    </p:spTree>
    <p:extLst>
      <p:ext uri="{BB962C8B-B14F-4D97-AF65-F5344CB8AC3E}">
        <p14:creationId xmlns:p14="http://schemas.microsoft.com/office/powerpoint/2010/main" val="2178377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0AF-EA8A-46B9-A82C-589BDCD63FB1}"/>
              </a:ext>
            </a:extLst>
          </p:cNvPr>
          <p:cNvSpPr>
            <a:spLocks noGrp="1"/>
          </p:cNvSpPr>
          <p:nvPr>
            <p:ph type="title"/>
          </p:nvPr>
        </p:nvSpPr>
        <p:spPr/>
        <p:txBody>
          <a:bodyPr/>
          <a:lstStyle/>
          <a:p>
            <a:r>
              <a:rPr lang="en-GB" dirty="0"/>
              <a:t>Clinical considerations</a:t>
            </a:r>
            <a:br>
              <a:rPr lang="en-GB" dirty="0"/>
            </a:br>
            <a:r>
              <a:rPr lang="en-GB" sz="3200" i="1" dirty="0"/>
              <a:t>Evaluation and tests</a:t>
            </a:r>
            <a:endParaRPr lang="en-GB" dirty="0"/>
          </a:p>
        </p:txBody>
      </p:sp>
      <p:sp>
        <p:nvSpPr>
          <p:cNvPr id="3" name="Content Placeholder 2">
            <a:extLst>
              <a:ext uri="{FF2B5EF4-FFF2-40B4-BE49-F238E27FC236}">
                <a16:creationId xmlns:a16="http://schemas.microsoft.com/office/drawing/2014/main" id="{8F1CA130-5714-400A-AD58-EF2DE5AE26CF}"/>
              </a:ext>
            </a:extLst>
          </p:cNvPr>
          <p:cNvSpPr>
            <a:spLocks noGrp="1"/>
          </p:cNvSpPr>
          <p:nvPr>
            <p:ph idx="1"/>
          </p:nvPr>
        </p:nvSpPr>
        <p:spPr/>
        <p:txBody>
          <a:bodyPr vert="horz" lIns="91440" tIns="45720" rIns="91440" bIns="45720" rtlCol="0" anchor="t">
            <a:normAutofit/>
          </a:bodyPr>
          <a:lstStyle/>
          <a:p>
            <a:r>
              <a:rPr lang="en-GB" b="1" dirty="0"/>
              <a:t>Spirometry </a:t>
            </a:r>
            <a:r>
              <a:rPr lang="en-GB" dirty="0"/>
              <a:t>was performed 3 years ago, with a positive result</a:t>
            </a:r>
          </a:p>
          <a:p>
            <a:pPr lvl="1"/>
            <a:r>
              <a:rPr lang="en-GB" dirty="0"/>
              <a:t>A new spirometry should be considered although it is not mandatory for her immediate clinical management</a:t>
            </a:r>
          </a:p>
          <a:p>
            <a:endParaRPr lang="en-GB" b="1" dirty="0"/>
          </a:p>
          <a:p>
            <a:r>
              <a:rPr lang="en-GB" b="1" dirty="0"/>
              <a:t>Allergy testing </a:t>
            </a:r>
            <a:r>
              <a:rPr lang="en-GB" dirty="0"/>
              <a:t>was performed a few years ago and Martha is sensitive to house dust mites (skin prick test and specific </a:t>
            </a:r>
            <a:r>
              <a:rPr lang="en-GB" dirty="0" err="1"/>
              <a:t>IgEs</a:t>
            </a:r>
            <a:r>
              <a:rPr lang="en-GB" dirty="0"/>
              <a:t>)</a:t>
            </a:r>
          </a:p>
          <a:p>
            <a:pPr lvl="1"/>
            <a:r>
              <a:rPr lang="en-GB" dirty="0"/>
              <a:t>There is no need for further testing at the moment</a:t>
            </a:r>
          </a:p>
        </p:txBody>
      </p:sp>
    </p:spTree>
    <p:extLst>
      <p:ext uri="{BB962C8B-B14F-4D97-AF65-F5344CB8AC3E}">
        <p14:creationId xmlns:p14="http://schemas.microsoft.com/office/powerpoint/2010/main" val="296866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1B1AD-E8A3-42FC-868D-2DAE2599BE31}"/>
              </a:ext>
            </a:extLst>
          </p:cNvPr>
          <p:cNvSpPr>
            <a:spLocks noGrp="1"/>
          </p:cNvSpPr>
          <p:nvPr>
            <p:ph type="title"/>
          </p:nvPr>
        </p:nvSpPr>
        <p:spPr/>
        <p:txBody>
          <a:bodyPr/>
          <a:lstStyle/>
          <a:p>
            <a:r>
              <a:rPr lang="en-GB" dirty="0"/>
              <a:t>Spirometry</a:t>
            </a:r>
          </a:p>
        </p:txBody>
      </p:sp>
      <p:sp>
        <p:nvSpPr>
          <p:cNvPr id="5" name="Content Placeholder 4">
            <a:extLst>
              <a:ext uri="{FF2B5EF4-FFF2-40B4-BE49-F238E27FC236}">
                <a16:creationId xmlns:a16="http://schemas.microsoft.com/office/drawing/2014/main" id="{24A762AC-744F-43FC-B5A7-C6DCC30CC61D}"/>
              </a:ext>
            </a:extLst>
          </p:cNvPr>
          <p:cNvSpPr>
            <a:spLocks noGrp="1"/>
          </p:cNvSpPr>
          <p:nvPr>
            <p:ph idx="1"/>
          </p:nvPr>
        </p:nvSpPr>
        <p:spPr>
          <a:xfrm>
            <a:off x="609600" y="1600201"/>
            <a:ext cx="6419850" cy="4525963"/>
          </a:xfrm>
        </p:spPr>
        <p:txBody>
          <a:bodyPr>
            <a:normAutofit/>
          </a:bodyPr>
          <a:lstStyle/>
          <a:p>
            <a:r>
              <a:rPr lang="en-AU" altLang="en-US" sz="2400" dirty="0">
                <a:solidFill>
                  <a:schemeClr val="tx1">
                    <a:lumMod val="65000"/>
                    <a:lumOff val="35000"/>
                  </a:schemeClr>
                </a:solidFill>
              </a:rPr>
              <a:t>Spirometry measures airflow and lung volumes, and is the preferred lung function test for asthma in primary care</a:t>
            </a:r>
          </a:p>
          <a:p>
            <a:r>
              <a:rPr lang="en-AU" altLang="en-US" sz="2400" b="1" dirty="0">
                <a:solidFill>
                  <a:schemeClr val="accent1"/>
                </a:solidFill>
              </a:rPr>
              <a:t>Forced</a:t>
            </a:r>
            <a:r>
              <a:rPr lang="en-AU" altLang="en-US" sz="2400" dirty="0">
                <a:solidFill>
                  <a:schemeClr val="tx1">
                    <a:lumMod val="65000"/>
                    <a:lumOff val="35000"/>
                  </a:schemeClr>
                </a:solidFill>
              </a:rPr>
              <a:t> exhalation from a </a:t>
            </a:r>
            <a:r>
              <a:rPr lang="en-AU" altLang="en-US" sz="2400" b="1" dirty="0">
                <a:solidFill>
                  <a:schemeClr val="accent1"/>
                </a:solidFill>
              </a:rPr>
              <a:t>maximal</a:t>
            </a:r>
            <a:r>
              <a:rPr lang="en-AU" altLang="en-US" sz="2400" dirty="0">
                <a:solidFill>
                  <a:schemeClr val="tx1">
                    <a:lumMod val="65000"/>
                    <a:lumOff val="35000"/>
                  </a:schemeClr>
                </a:solidFill>
              </a:rPr>
              <a:t> inspiration</a:t>
            </a:r>
          </a:p>
          <a:p>
            <a:endParaRPr lang="en-GB" sz="2400" dirty="0"/>
          </a:p>
        </p:txBody>
      </p:sp>
      <p:pic>
        <p:nvPicPr>
          <p:cNvPr id="8" name="Picture 1">
            <a:extLst>
              <a:ext uri="{FF2B5EF4-FFF2-40B4-BE49-F238E27FC236}">
                <a16:creationId xmlns:a16="http://schemas.microsoft.com/office/drawing/2014/main" id="{452A79CD-F44E-4F8D-B4D3-F8507DF73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831" y="1515139"/>
            <a:ext cx="2885399" cy="2270310"/>
          </a:xfrm>
          <a:prstGeom prst="rect">
            <a:avLst/>
          </a:prstGeom>
          <a:noFill/>
          <a:ln w="9525">
            <a:noFill/>
            <a:miter lim="800000"/>
            <a:headEnd/>
            <a:tailEnd/>
          </a:ln>
          <a:effectLst/>
        </p:spPr>
      </p:pic>
      <p:graphicFrame>
        <p:nvGraphicFramePr>
          <p:cNvPr id="9" name="Table 8">
            <a:extLst>
              <a:ext uri="{FF2B5EF4-FFF2-40B4-BE49-F238E27FC236}">
                <a16:creationId xmlns:a16="http://schemas.microsoft.com/office/drawing/2014/main" id="{4C4C9B18-03A8-4D4B-901F-96DE1AFC92C3}"/>
              </a:ext>
            </a:extLst>
          </p:cNvPr>
          <p:cNvGraphicFramePr>
            <a:graphicFrameLocks noGrp="1"/>
          </p:cNvGraphicFramePr>
          <p:nvPr>
            <p:extLst>
              <p:ext uri="{D42A27DB-BD31-4B8C-83A1-F6EECF244321}">
                <p14:modId xmlns:p14="http://schemas.microsoft.com/office/powerpoint/2010/main" val="2266422035"/>
              </p:ext>
            </p:extLst>
          </p:nvPr>
        </p:nvGraphicFramePr>
        <p:xfrm>
          <a:off x="685800" y="3943181"/>
          <a:ext cx="10955337" cy="1707002"/>
        </p:xfrm>
        <a:graphic>
          <a:graphicData uri="http://schemas.openxmlformats.org/drawingml/2006/table">
            <a:tbl>
              <a:tblPr firstRow="1" bandRow="1">
                <a:tableStyleId>{5C22544A-7EE6-4342-B048-85BDC9FD1C3A}</a:tableStyleId>
              </a:tblPr>
              <a:tblGrid>
                <a:gridCol w="3651779">
                  <a:extLst>
                    <a:ext uri="{9D8B030D-6E8A-4147-A177-3AD203B41FA5}">
                      <a16:colId xmlns:a16="http://schemas.microsoft.com/office/drawing/2014/main" val="1189914833"/>
                    </a:ext>
                  </a:extLst>
                </a:gridCol>
                <a:gridCol w="3651779">
                  <a:extLst>
                    <a:ext uri="{9D8B030D-6E8A-4147-A177-3AD203B41FA5}">
                      <a16:colId xmlns:a16="http://schemas.microsoft.com/office/drawing/2014/main" val="2167906909"/>
                    </a:ext>
                  </a:extLst>
                </a:gridCol>
                <a:gridCol w="3651779">
                  <a:extLst>
                    <a:ext uri="{9D8B030D-6E8A-4147-A177-3AD203B41FA5}">
                      <a16:colId xmlns:a16="http://schemas.microsoft.com/office/drawing/2014/main" val="230247288"/>
                    </a:ext>
                  </a:extLst>
                </a:gridCol>
              </a:tblGrid>
              <a:tr h="498366">
                <a:tc>
                  <a:txBody>
                    <a:bodyPr/>
                    <a:lstStyle/>
                    <a:p>
                      <a:pPr algn="ctr"/>
                      <a:r>
                        <a:rPr lang="en-GB" sz="1600" dirty="0"/>
                        <a:t>FVC: Forced vital capacity</a:t>
                      </a:r>
                    </a:p>
                  </a:txBody>
                  <a:tcPr/>
                </a:tc>
                <a:tc>
                  <a:txBody>
                    <a:bodyPr/>
                    <a:lstStyle/>
                    <a:p>
                      <a:pPr algn="ctr"/>
                      <a:r>
                        <a:rPr lang="en-GB" sz="1600" dirty="0"/>
                        <a:t>FEV1: Forced Expiratory Volume in 1 second</a:t>
                      </a:r>
                    </a:p>
                  </a:txBody>
                  <a:tcPr/>
                </a:tc>
                <a:tc>
                  <a:txBody>
                    <a:bodyPr/>
                    <a:lstStyle/>
                    <a:p>
                      <a:pPr algn="ctr"/>
                      <a:r>
                        <a:rPr lang="en-GB" sz="1600" dirty="0"/>
                        <a:t>FEV1/FVC</a:t>
                      </a:r>
                    </a:p>
                  </a:txBody>
                  <a:tcPr/>
                </a:tc>
                <a:extLst>
                  <a:ext uri="{0D108BD9-81ED-4DB2-BD59-A6C34878D82A}">
                    <a16:rowId xmlns:a16="http://schemas.microsoft.com/office/drawing/2014/main" val="2355166212"/>
                  </a:ext>
                </a:extLst>
              </a:tr>
              <a:tr h="1127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Volume of air exhaled after full inspiration and full exhalation</a:t>
                      </a:r>
                    </a:p>
                  </a:txBody>
                  <a:tcPr/>
                </a:tc>
                <a:tc>
                  <a:txBody>
                    <a:bodyPr/>
                    <a:lstStyle/>
                    <a:p>
                      <a:r>
                        <a:rPr lang="en-US" sz="1600" dirty="0">
                          <a:solidFill>
                            <a:schemeClr val="accent1">
                              <a:lumMod val="75000"/>
                            </a:schemeClr>
                          </a:solidFill>
                        </a:rPr>
                        <a:t>Volume of air exhaled in the first second of forced exhalation</a:t>
                      </a:r>
                      <a:endParaRPr lang="en-GB"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1">
                              <a:lumMod val="75000"/>
                            </a:schemeClr>
                          </a:solidFill>
                        </a:rPr>
                        <a:t>Ratio of vital capacity exhaled in 1 second expressed as a percentage of the total volume of air exhaled after full inspiration and full exhalation</a:t>
                      </a:r>
                    </a:p>
                  </a:txBody>
                  <a:tcPr/>
                </a:tc>
                <a:extLst>
                  <a:ext uri="{0D108BD9-81ED-4DB2-BD59-A6C34878D82A}">
                    <a16:rowId xmlns:a16="http://schemas.microsoft.com/office/drawing/2014/main" val="3912357980"/>
                  </a:ext>
                </a:extLst>
              </a:tr>
            </a:tbl>
          </a:graphicData>
        </a:graphic>
      </p:graphicFrame>
      <p:sp>
        <p:nvSpPr>
          <p:cNvPr id="10" name="TextBox 9">
            <a:extLst>
              <a:ext uri="{FF2B5EF4-FFF2-40B4-BE49-F238E27FC236}">
                <a16:creationId xmlns:a16="http://schemas.microsoft.com/office/drawing/2014/main" id="{6BBFA0C3-E560-48BD-B2D6-768BFD05AFC7}"/>
              </a:ext>
            </a:extLst>
          </p:cNvPr>
          <p:cNvSpPr txBox="1"/>
          <p:nvPr/>
        </p:nvSpPr>
        <p:spPr>
          <a:xfrm>
            <a:off x="2057138" y="6371762"/>
            <a:ext cx="9726613" cy="230832"/>
          </a:xfrm>
          <a:prstGeom prst="rect">
            <a:avLst/>
          </a:prstGeom>
          <a:noFill/>
        </p:spPr>
        <p:txBody>
          <a:bodyPr wrap="square" rtlCol="0">
            <a:spAutoFit/>
          </a:bodyPr>
          <a:lstStyle/>
          <a:p>
            <a:r>
              <a:rPr lang="en-GB" sz="900" dirty="0"/>
              <a:t>For further guidance visit:</a:t>
            </a:r>
            <a:r>
              <a:rPr lang="en-GB" sz="900" dirty="0">
                <a:hlinkClick r:id="rId3"/>
              </a:rPr>
              <a:t> http://bit.ly/IPCRG-SPIROMETRY-WONCA-2018</a:t>
            </a:r>
            <a:r>
              <a:rPr lang="en-GB" sz="900" dirty="0"/>
              <a:t> </a:t>
            </a:r>
          </a:p>
        </p:txBody>
      </p:sp>
    </p:spTree>
    <p:extLst>
      <p:ext uri="{BB962C8B-B14F-4D97-AF65-F5344CB8AC3E}">
        <p14:creationId xmlns:p14="http://schemas.microsoft.com/office/powerpoint/2010/main" val="55123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55C3-A9DC-4FB5-89D8-0ECD8CEB2ABF}"/>
              </a:ext>
            </a:extLst>
          </p:cNvPr>
          <p:cNvSpPr>
            <a:spLocks noGrp="1"/>
          </p:cNvSpPr>
          <p:nvPr>
            <p:ph type="title"/>
          </p:nvPr>
        </p:nvSpPr>
        <p:spPr/>
        <p:txBody>
          <a:bodyPr/>
          <a:lstStyle/>
          <a:p>
            <a:r>
              <a:rPr lang="en-GB" dirty="0" err="1"/>
              <a:t>Spirometric</a:t>
            </a:r>
            <a:r>
              <a:rPr lang="en-GB" dirty="0"/>
              <a:t> patterns</a:t>
            </a:r>
          </a:p>
        </p:txBody>
      </p:sp>
      <p:sp>
        <p:nvSpPr>
          <p:cNvPr id="23" name="Rounded Rectangle 57">
            <a:extLst>
              <a:ext uri="{FF2B5EF4-FFF2-40B4-BE49-F238E27FC236}">
                <a16:creationId xmlns:a16="http://schemas.microsoft.com/office/drawing/2014/main" id="{832915B5-C39E-4203-BA20-C6CA67AEA13A}"/>
              </a:ext>
            </a:extLst>
          </p:cNvPr>
          <p:cNvSpPr/>
          <p:nvPr/>
        </p:nvSpPr>
        <p:spPr>
          <a:xfrm>
            <a:off x="3206304"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FEV1/FVC</a:t>
            </a:r>
            <a:endParaRPr lang="en-US" dirty="0"/>
          </a:p>
        </p:txBody>
      </p:sp>
      <p:sp>
        <p:nvSpPr>
          <p:cNvPr id="24" name="Rounded Rectangle 58">
            <a:extLst>
              <a:ext uri="{FF2B5EF4-FFF2-40B4-BE49-F238E27FC236}">
                <a16:creationId xmlns:a16="http://schemas.microsoft.com/office/drawing/2014/main" id="{7AFB7151-AD7B-40AB-A784-6419B5710B30}"/>
              </a:ext>
            </a:extLst>
          </p:cNvPr>
          <p:cNvSpPr/>
          <p:nvPr/>
        </p:nvSpPr>
        <p:spPr>
          <a:xfrm>
            <a:off x="5034466"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FVC</a:t>
            </a:r>
            <a:endParaRPr lang="en-US" dirty="0"/>
          </a:p>
        </p:txBody>
      </p:sp>
      <p:sp>
        <p:nvSpPr>
          <p:cNvPr id="25" name="Rounded Rectangle 59">
            <a:extLst>
              <a:ext uri="{FF2B5EF4-FFF2-40B4-BE49-F238E27FC236}">
                <a16:creationId xmlns:a16="http://schemas.microsoft.com/office/drawing/2014/main" id="{8E1BE015-5333-4B88-8E7C-3D99D7535F2F}"/>
              </a:ext>
            </a:extLst>
          </p:cNvPr>
          <p:cNvSpPr/>
          <p:nvPr/>
        </p:nvSpPr>
        <p:spPr>
          <a:xfrm>
            <a:off x="6862627" y="1177472"/>
            <a:ext cx="1751988" cy="7175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a:t>FEV1</a:t>
            </a:r>
            <a:endParaRPr lang="en-US" dirty="0"/>
          </a:p>
        </p:txBody>
      </p:sp>
      <p:sp>
        <p:nvSpPr>
          <p:cNvPr id="26" name="Rounded Rectangle 60">
            <a:extLst>
              <a:ext uri="{FF2B5EF4-FFF2-40B4-BE49-F238E27FC236}">
                <a16:creationId xmlns:a16="http://schemas.microsoft.com/office/drawing/2014/main" id="{C0BFCE4A-C5FF-4A55-A669-454A3F3014F0}"/>
              </a:ext>
            </a:extLst>
          </p:cNvPr>
          <p:cNvSpPr/>
          <p:nvPr/>
        </p:nvSpPr>
        <p:spPr>
          <a:xfrm>
            <a:off x="253282" y="2054464"/>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Obstruction</a:t>
            </a:r>
            <a:endParaRPr lang="en-US" b="1" dirty="0">
              <a:solidFill>
                <a:schemeClr val="accent1"/>
              </a:solidFill>
            </a:endParaRPr>
          </a:p>
        </p:txBody>
      </p:sp>
      <p:sp>
        <p:nvSpPr>
          <p:cNvPr id="27" name="Rounded Rectangle 61">
            <a:extLst>
              <a:ext uri="{FF2B5EF4-FFF2-40B4-BE49-F238E27FC236}">
                <a16:creationId xmlns:a16="http://schemas.microsoft.com/office/drawing/2014/main" id="{4B98A766-47A3-42B1-8866-A539EDE97518}"/>
              </a:ext>
            </a:extLst>
          </p:cNvPr>
          <p:cNvSpPr/>
          <p:nvPr/>
        </p:nvSpPr>
        <p:spPr>
          <a:xfrm>
            <a:off x="253282" y="2851729"/>
            <a:ext cx="2876849" cy="71753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a:solidFill>
                  <a:schemeClr val="accent1"/>
                </a:solidFill>
              </a:rPr>
              <a:t>Restriction</a:t>
            </a:r>
            <a:endParaRPr lang="en-US" b="1" dirty="0">
              <a:solidFill>
                <a:schemeClr val="accent1"/>
              </a:solidFill>
            </a:endParaRPr>
          </a:p>
        </p:txBody>
      </p:sp>
      <p:sp>
        <p:nvSpPr>
          <p:cNvPr id="28" name="Rounded Rectangle 62">
            <a:extLst>
              <a:ext uri="{FF2B5EF4-FFF2-40B4-BE49-F238E27FC236}">
                <a16:creationId xmlns:a16="http://schemas.microsoft.com/office/drawing/2014/main" id="{8698548F-25B6-484E-B063-B02605A36EF8}"/>
              </a:ext>
            </a:extLst>
          </p:cNvPr>
          <p:cNvSpPr/>
          <p:nvPr/>
        </p:nvSpPr>
        <p:spPr>
          <a:xfrm>
            <a:off x="253282" y="3648995"/>
            <a:ext cx="2876849" cy="7863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PT" b="1" dirty="0">
                <a:solidFill>
                  <a:schemeClr val="accent1"/>
                </a:solidFill>
              </a:rPr>
              <a:t>Mixed</a:t>
            </a:r>
          </a:p>
          <a:p>
            <a:pPr algn="ctr">
              <a:defRPr/>
            </a:pPr>
            <a:r>
              <a:rPr lang="pt-PT" sz="1400" b="1" dirty="0">
                <a:solidFill>
                  <a:schemeClr val="accent1"/>
                </a:solidFill>
              </a:rPr>
              <a:t>Obstruction and hyperinflation</a:t>
            </a:r>
            <a:endParaRPr lang="en-US" sz="1400" b="1" dirty="0">
              <a:solidFill>
                <a:schemeClr val="accent1"/>
              </a:solidFill>
            </a:endParaRPr>
          </a:p>
        </p:txBody>
      </p:sp>
      <p:sp>
        <p:nvSpPr>
          <p:cNvPr id="29" name="Rounded Rectangle 64">
            <a:extLst>
              <a:ext uri="{FF2B5EF4-FFF2-40B4-BE49-F238E27FC236}">
                <a16:creationId xmlns:a16="http://schemas.microsoft.com/office/drawing/2014/main" id="{4365CCBD-36C1-4751-87B8-A1B4AAB07A15}"/>
              </a:ext>
            </a:extLst>
          </p:cNvPr>
          <p:cNvSpPr/>
          <p:nvPr/>
        </p:nvSpPr>
        <p:spPr>
          <a:xfrm>
            <a:off x="3206318"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0" name="AutoShape 4">
            <a:extLst>
              <a:ext uri="{FF2B5EF4-FFF2-40B4-BE49-F238E27FC236}">
                <a16:creationId xmlns:a16="http://schemas.microsoft.com/office/drawing/2014/main" id="{CADD7DEB-BF45-45C7-9170-AD8F950D9F90}"/>
              </a:ext>
            </a:extLst>
          </p:cNvPr>
          <p:cNvSpPr>
            <a:spLocks noChangeArrowheads="1"/>
          </p:cNvSpPr>
          <p:nvPr/>
        </p:nvSpPr>
        <p:spPr bwMode="auto">
          <a:xfrm flipV="1">
            <a:off x="3815701"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1" name="Rounded Rectangle 67">
            <a:extLst>
              <a:ext uri="{FF2B5EF4-FFF2-40B4-BE49-F238E27FC236}">
                <a16:creationId xmlns:a16="http://schemas.microsoft.com/office/drawing/2014/main" id="{51A1F03E-8996-44BC-9EE8-7F855069FD73}"/>
              </a:ext>
            </a:extLst>
          </p:cNvPr>
          <p:cNvSpPr/>
          <p:nvPr/>
        </p:nvSpPr>
        <p:spPr>
          <a:xfrm>
            <a:off x="6862615"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2" name="AutoShape 4">
            <a:extLst>
              <a:ext uri="{FF2B5EF4-FFF2-40B4-BE49-F238E27FC236}">
                <a16:creationId xmlns:a16="http://schemas.microsoft.com/office/drawing/2014/main" id="{18540DF7-91E4-4A01-99A1-9D12F942A318}"/>
              </a:ext>
            </a:extLst>
          </p:cNvPr>
          <p:cNvSpPr>
            <a:spLocks noChangeArrowheads="1"/>
          </p:cNvSpPr>
          <p:nvPr/>
        </p:nvSpPr>
        <p:spPr bwMode="auto">
          <a:xfrm flipV="1">
            <a:off x="7471998" y="217317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3" name="Rounded Rectangle 69">
            <a:extLst>
              <a:ext uri="{FF2B5EF4-FFF2-40B4-BE49-F238E27FC236}">
                <a16:creationId xmlns:a16="http://schemas.microsoft.com/office/drawing/2014/main" id="{0D597160-4AC5-4CEC-BFF0-D55F25F92B16}"/>
              </a:ext>
            </a:extLst>
          </p:cNvPr>
          <p:cNvSpPr/>
          <p:nvPr/>
        </p:nvSpPr>
        <p:spPr>
          <a:xfrm>
            <a:off x="5034467"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4" name="AutoShape 4">
            <a:extLst>
              <a:ext uri="{FF2B5EF4-FFF2-40B4-BE49-F238E27FC236}">
                <a16:creationId xmlns:a16="http://schemas.microsoft.com/office/drawing/2014/main" id="{74712A09-1972-4123-A3B0-4BF415222438}"/>
              </a:ext>
            </a:extLst>
          </p:cNvPr>
          <p:cNvSpPr>
            <a:spLocks noChangeArrowheads="1"/>
          </p:cNvSpPr>
          <p:nvPr/>
        </p:nvSpPr>
        <p:spPr bwMode="auto">
          <a:xfrm flipV="1">
            <a:off x="5720023" y="2970431"/>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5" name="Rounded Rectangle 71">
            <a:extLst>
              <a:ext uri="{FF2B5EF4-FFF2-40B4-BE49-F238E27FC236}">
                <a16:creationId xmlns:a16="http://schemas.microsoft.com/office/drawing/2014/main" id="{DD50FFB7-C8C7-4A4A-A34C-8B7DD828C619}"/>
              </a:ext>
            </a:extLst>
          </p:cNvPr>
          <p:cNvSpPr/>
          <p:nvPr/>
        </p:nvSpPr>
        <p:spPr>
          <a:xfrm>
            <a:off x="5034467" y="3733263"/>
            <a:ext cx="1751976" cy="71298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6" name="AutoShape 4">
            <a:extLst>
              <a:ext uri="{FF2B5EF4-FFF2-40B4-BE49-F238E27FC236}">
                <a16:creationId xmlns:a16="http://schemas.microsoft.com/office/drawing/2014/main" id="{BD08A6A8-CC1D-48D8-BB6C-DE33DB299DE1}"/>
              </a:ext>
            </a:extLst>
          </p:cNvPr>
          <p:cNvSpPr>
            <a:spLocks noChangeArrowheads="1"/>
          </p:cNvSpPr>
          <p:nvPr/>
        </p:nvSpPr>
        <p:spPr bwMode="auto">
          <a:xfrm flipV="1">
            <a:off x="5736987"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7" name="Rounded Rectangle 73">
            <a:extLst>
              <a:ext uri="{FF2B5EF4-FFF2-40B4-BE49-F238E27FC236}">
                <a16:creationId xmlns:a16="http://schemas.microsoft.com/office/drawing/2014/main" id="{1C8D1CA0-C51C-422D-BE05-D296DDF7335A}"/>
              </a:ext>
            </a:extLst>
          </p:cNvPr>
          <p:cNvSpPr/>
          <p:nvPr/>
        </p:nvSpPr>
        <p:spPr>
          <a:xfrm>
            <a:off x="6862615" y="3728714"/>
            <a:ext cx="1751976" cy="7066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38" name="AutoShape 4">
            <a:extLst>
              <a:ext uri="{FF2B5EF4-FFF2-40B4-BE49-F238E27FC236}">
                <a16:creationId xmlns:a16="http://schemas.microsoft.com/office/drawing/2014/main" id="{363AC713-073D-447E-9DC9-C5E286899C1A}"/>
              </a:ext>
            </a:extLst>
          </p:cNvPr>
          <p:cNvSpPr>
            <a:spLocks noChangeArrowheads="1"/>
          </p:cNvSpPr>
          <p:nvPr/>
        </p:nvSpPr>
        <p:spPr bwMode="auto">
          <a:xfrm flipV="1">
            <a:off x="7556319" y="3851967"/>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39" name="Rounded Rectangle 75">
            <a:extLst>
              <a:ext uri="{FF2B5EF4-FFF2-40B4-BE49-F238E27FC236}">
                <a16:creationId xmlns:a16="http://schemas.microsoft.com/office/drawing/2014/main" id="{E977CFC0-1440-494D-A977-91C5FA920234}"/>
              </a:ext>
            </a:extLst>
          </p:cNvPr>
          <p:cNvSpPr/>
          <p:nvPr/>
        </p:nvSpPr>
        <p:spPr>
          <a:xfrm>
            <a:off x="3282492" y="3728714"/>
            <a:ext cx="1675803" cy="71753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0" name="AutoShape 4">
            <a:extLst>
              <a:ext uri="{FF2B5EF4-FFF2-40B4-BE49-F238E27FC236}">
                <a16:creationId xmlns:a16="http://schemas.microsoft.com/office/drawing/2014/main" id="{2087316C-EEF1-496D-B285-3C1FEE749DD8}"/>
              </a:ext>
            </a:extLst>
          </p:cNvPr>
          <p:cNvSpPr>
            <a:spLocks noChangeArrowheads="1"/>
          </p:cNvSpPr>
          <p:nvPr/>
        </p:nvSpPr>
        <p:spPr bwMode="auto">
          <a:xfrm flipV="1">
            <a:off x="3815701" y="3847416"/>
            <a:ext cx="379172" cy="439379"/>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1" name="Rounded Rectangle 77">
            <a:extLst>
              <a:ext uri="{FF2B5EF4-FFF2-40B4-BE49-F238E27FC236}">
                <a16:creationId xmlns:a16="http://schemas.microsoft.com/office/drawing/2014/main" id="{0FE39450-BA90-4F55-9AF4-E5B2BD2A6E11}"/>
              </a:ext>
            </a:extLst>
          </p:cNvPr>
          <p:cNvSpPr/>
          <p:nvPr/>
        </p:nvSpPr>
        <p:spPr>
          <a:xfrm>
            <a:off x="3206318"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2" name="Rounded Rectangle 84">
            <a:extLst>
              <a:ext uri="{FF2B5EF4-FFF2-40B4-BE49-F238E27FC236}">
                <a16:creationId xmlns:a16="http://schemas.microsoft.com/office/drawing/2014/main" id="{982183FD-8B4C-4A78-8D6C-D6C01A4A77F6}"/>
              </a:ext>
            </a:extLst>
          </p:cNvPr>
          <p:cNvSpPr/>
          <p:nvPr/>
        </p:nvSpPr>
        <p:spPr>
          <a:xfrm>
            <a:off x="5034467" y="205446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3" name="Rounded Rectangle 85">
            <a:extLst>
              <a:ext uri="{FF2B5EF4-FFF2-40B4-BE49-F238E27FC236}">
                <a16:creationId xmlns:a16="http://schemas.microsoft.com/office/drawing/2014/main" id="{6C6EC32E-94C3-47E1-9DC2-E2CAA277E04A}"/>
              </a:ext>
            </a:extLst>
          </p:cNvPr>
          <p:cNvSpPr/>
          <p:nvPr/>
        </p:nvSpPr>
        <p:spPr>
          <a:xfrm>
            <a:off x="6862615" y="2851727"/>
            <a:ext cx="1751976" cy="7175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383B7"/>
              </a:solidFill>
              <a:effectLst>
                <a:outerShdw blurRad="38100" dist="38100" dir="2700000" algn="tl">
                  <a:srgbClr val="000000"/>
                </a:outerShdw>
              </a:effectLst>
              <a:ea typeface="ＭＳ Ｐゴシック" pitchFamily="33" charset="-128"/>
            </a:endParaRPr>
          </a:p>
        </p:txBody>
      </p:sp>
      <p:sp>
        <p:nvSpPr>
          <p:cNvPr id="44" name="Rectangle 10">
            <a:extLst>
              <a:ext uri="{FF2B5EF4-FFF2-40B4-BE49-F238E27FC236}">
                <a16:creationId xmlns:a16="http://schemas.microsoft.com/office/drawing/2014/main" id="{EF32A957-1367-4D76-91AA-0E389E5CBC77}"/>
              </a:ext>
            </a:extLst>
          </p:cNvPr>
          <p:cNvSpPr>
            <a:spLocks noChangeArrowheads="1"/>
          </p:cNvSpPr>
          <p:nvPr/>
        </p:nvSpPr>
        <p:spPr bwMode="auto">
          <a:xfrm>
            <a:off x="5643849" y="2054467"/>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pSp>
        <p:nvGrpSpPr>
          <p:cNvPr id="45" name="Group 39">
            <a:extLst>
              <a:ext uri="{FF2B5EF4-FFF2-40B4-BE49-F238E27FC236}">
                <a16:creationId xmlns:a16="http://schemas.microsoft.com/office/drawing/2014/main" id="{455BB118-F8C6-4BC7-8248-6C30C0EB35A0}"/>
              </a:ext>
            </a:extLst>
          </p:cNvPr>
          <p:cNvGrpSpPr>
            <a:grpSpLocks/>
          </p:cNvGrpSpPr>
          <p:nvPr/>
        </p:nvGrpSpPr>
        <p:grpSpPr bwMode="auto">
          <a:xfrm>
            <a:off x="7273949" y="2772002"/>
            <a:ext cx="731259" cy="738794"/>
            <a:chOff x="2509" y="2302"/>
            <a:chExt cx="432" cy="417"/>
          </a:xfrm>
        </p:grpSpPr>
        <p:sp>
          <p:nvSpPr>
            <p:cNvPr id="46" name="Line 21">
              <a:extLst>
                <a:ext uri="{FF2B5EF4-FFF2-40B4-BE49-F238E27FC236}">
                  <a16:creationId xmlns:a16="http://schemas.microsoft.com/office/drawing/2014/main" id="{5640FF0C-FC4A-4AC1-B14B-913CC2CC65C8}"/>
                </a:ext>
              </a:extLst>
            </p:cNvPr>
            <p:cNvSpPr>
              <a:spLocks noChangeShapeType="1"/>
            </p:cNvSpPr>
            <p:nvPr/>
          </p:nvSpPr>
          <p:spPr bwMode="auto">
            <a:xfrm flipH="1">
              <a:off x="2629" y="2319"/>
              <a:ext cx="232" cy="272"/>
            </a:xfrm>
            <a:prstGeom prst="line">
              <a:avLst/>
            </a:prstGeom>
            <a:noFill/>
            <a:ln w="9525">
              <a:solidFill>
                <a:schemeClr val="bg1"/>
              </a:solidFill>
              <a:round/>
              <a:headEnd/>
              <a:tailEnd/>
            </a:ln>
          </p:spPr>
          <p:txBody>
            <a:bodyPr/>
            <a:lstStyle/>
            <a:p>
              <a:endParaRPr lang="pt-PT"/>
            </a:p>
          </p:txBody>
        </p:sp>
        <p:sp>
          <p:nvSpPr>
            <p:cNvPr id="47" name="Rectangle 22">
              <a:extLst>
                <a:ext uri="{FF2B5EF4-FFF2-40B4-BE49-F238E27FC236}">
                  <a16:creationId xmlns:a16="http://schemas.microsoft.com/office/drawing/2014/main" id="{26D8366A-171A-4448-92CA-BC28B154F980}"/>
                </a:ext>
              </a:extLst>
            </p:cNvPr>
            <p:cNvSpPr>
              <a:spLocks noChangeArrowheads="1"/>
            </p:cNvSpPr>
            <p:nvPr/>
          </p:nvSpPr>
          <p:spPr bwMode="auto">
            <a:xfrm>
              <a:off x="2509" y="2302"/>
              <a:ext cx="208" cy="212"/>
            </a:xfrm>
            <a:prstGeom prst="rect">
              <a:avLst/>
            </a:prstGeom>
            <a:noFill/>
            <a:ln w="9525">
              <a:noFill/>
              <a:miter lim="800000"/>
              <a:headEnd/>
              <a:tailEnd/>
            </a:ln>
            <a:effectLst/>
          </p:spPr>
          <p:txBody>
            <a:bodyPr wrap="none">
              <a:spAutoFit/>
            </a:bodyPr>
            <a:lstStyle/>
            <a:p>
              <a:pPr algn="ctr" eaLnBrk="0" hangingPunct="0">
                <a:defRPr/>
              </a:pPr>
              <a:r>
                <a:rPr lang="en-GB" sz="1600" i="1">
                  <a:solidFill>
                    <a:srgbClr val="C00000"/>
                  </a:solidFill>
                  <a:effectLst>
                    <a:outerShdw blurRad="38100" dist="38100" dir="2700000" algn="tl">
                      <a:srgbClr val="000000"/>
                    </a:outerShdw>
                  </a:effectLst>
                </a:rPr>
                <a:t>N</a:t>
              </a:r>
            </a:p>
          </p:txBody>
        </p:sp>
        <p:sp>
          <p:nvSpPr>
            <p:cNvPr id="48" name="AutoShape 23">
              <a:extLst>
                <a:ext uri="{FF2B5EF4-FFF2-40B4-BE49-F238E27FC236}">
                  <a16:creationId xmlns:a16="http://schemas.microsoft.com/office/drawing/2014/main" id="{8B263B3F-B26F-49FB-8B19-C9EA8A5BDEF9}"/>
                </a:ext>
              </a:extLst>
            </p:cNvPr>
            <p:cNvSpPr>
              <a:spLocks noChangeArrowheads="1"/>
            </p:cNvSpPr>
            <p:nvPr/>
          </p:nvSpPr>
          <p:spPr bwMode="auto">
            <a:xfrm flipV="1">
              <a:off x="2717" y="2471"/>
              <a:ext cx="224" cy="248"/>
            </a:xfrm>
            <a:prstGeom prst="upArrow">
              <a:avLst>
                <a:gd name="adj1" fmla="val 50000"/>
                <a:gd name="adj2" fmla="val 27679"/>
              </a:avLst>
            </a:prstGeom>
            <a:solidFill>
              <a:srgbClr val="FF0000"/>
            </a:solidFill>
            <a:ln w="9525">
              <a:solidFill>
                <a:schemeClr val="tx1"/>
              </a:solidFill>
              <a:miter lim="800000"/>
              <a:headEnd/>
              <a:tailEnd/>
            </a:ln>
          </p:spPr>
          <p:txBody>
            <a:bodyPr vert="eaVert" wrap="none" anchor="ctr"/>
            <a:lstStyle/>
            <a:p>
              <a:endParaRPr lang="en-US"/>
            </a:p>
          </p:txBody>
        </p:sp>
        <p:sp>
          <p:nvSpPr>
            <p:cNvPr id="49" name="Line 25">
              <a:extLst>
                <a:ext uri="{FF2B5EF4-FFF2-40B4-BE49-F238E27FC236}">
                  <a16:creationId xmlns:a16="http://schemas.microsoft.com/office/drawing/2014/main" id="{04C98AF8-83D9-4B8C-AF62-065B1059907D}"/>
                </a:ext>
              </a:extLst>
            </p:cNvPr>
            <p:cNvSpPr>
              <a:spLocks noChangeShapeType="1"/>
            </p:cNvSpPr>
            <p:nvPr/>
          </p:nvSpPr>
          <p:spPr bwMode="auto">
            <a:xfrm flipH="1">
              <a:off x="2573" y="2359"/>
              <a:ext cx="233" cy="280"/>
            </a:xfrm>
            <a:prstGeom prst="line">
              <a:avLst/>
            </a:prstGeom>
            <a:noFill/>
            <a:ln w="38100">
              <a:solidFill>
                <a:srgbClr val="C00000"/>
              </a:solidFill>
              <a:round/>
              <a:headEnd/>
              <a:tailEnd/>
            </a:ln>
          </p:spPr>
          <p:txBody>
            <a:bodyPr/>
            <a:lstStyle/>
            <a:p>
              <a:endParaRPr lang="pt-PT"/>
            </a:p>
          </p:txBody>
        </p:sp>
      </p:grpSp>
      <p:sp>
        <p:nvSpPr>
          <p:cNvPr id="50" name="Rectangle 10">
            <a:extLst>
              <a:ext uri="{FF2B5EF4-FFF2-40B4-BE49-F238E27FC236}">
                <a16:creationId xmlns:a16="http://schemas.microsoft.com/office/drawing/2014/main" id="{EC9A58FD-0457-4D82-9F57-7D03710CD497}"/>
              </a:ext>
            </a:extLst>
          </p:cNvPr>
          <p:cNvSpPr>
            <a:spLocks noChangeArrowheads="1"/>
          </p:cNvSpPr>
          <p:nvPr/>
        </p:nvSpPr>
        <p:spPr bwMode="auto">
          <a:xfrm>
            <a:off x="3804783" y="2859285"/>
            <a:ext cx="473964" cy="584657"/>
          </a:xfrm>
          <a:prstGeom prst="rect">
            <a:avLst/>
          </a:prstGeom>
          <a:noFill/>
          <a:ln w="9525">
            <a:noFill/>
            <a:miter lim="800000"/>
            <a:headEnd/>
            <a:tailEnd/>
          </a:ln>
          <a:effectLst/>
        </p:spPr>
        <p:txBody>
          <a:bodyPr wrap="none">
            <a:spAutoFit/>
          </a:bodyPr>
          <a:lstStyle/>
          <a:p>
            <a:pPr algn="ctr" eaLnBrk="0" hangingPunct="0">
              <a:defRPr/>
            </a:pPr>
            <a:r>
              <a:rPr lang="en-GB" sz="2800" i="1" dirty="0">
                <a:solidFill>
                  <a:srgbClr val="C00000"/>
                </a:solidFill>
                <a:effectLst>
                  <a:outerShdw blurRad="38100" dist="38100" dir="2700000" algn="tl">
                    <a:srgbClr val="000000"/>
                  </a:outerShdw>
                </a:effectLst>
              </a:rPr>
              <a:t>N</a:t>
            </a:r>
          </a:p>
        </p:txBody>
      </p:sp>
      <p:graphicFrame>
        <p:nvGraphicFramePr>
          <p:cNvPr id="52" name="Tabela 6">
            <a:extLst>
              <a:ext uri="{FF2B5EF4-FFF2-40B4-BE49-F238E27FC236}">
                <a16:creationId xmlns:a16="http://schemas.microsoft.com/office/drawing/2014/main" id="{BEA804D8-7542-43B9-9BB2-6DA18FD8C98C}"/>
              </a:ext>
            </a:extLst>
          </p:cNvPr>
          <p:cNvGraphicFramePr>
            <a:graphicFrameLocks noGrp="1"/>
          </p:cNvGraphicFramePr>
          <p:nvPr>
            <p:extLst>
              <p:ext uri="{D42A27DB-BD31-4B8C-83A1-F6EECF244321}">
                <p14:modId xmlns:p14="http://schemas.microsoft.com/office/powerpoint/2010/main" val="3708596148"/>
              </p:ext>
            </p:extLst>
          </p:nvPr>
        </p:nvGraphicFramePr>
        <p:xfrm>
          <a:off x="4819681" y="4735631"/>
          <a:ext cx="6781357" cy="1403800"/>
        </p:xfrm>
        <a:graphic>
          <a:graphicData uri="http://schemas.openxmlformats.org/drawingml/2006/table">
            <a:tbl>
              <a:tblPr>
                <a:tableStyleId>{69CF1AB2-1976-4502-BF36-3FF5EA218861}</a:tableStyleId>
              </a:tblPr>
              <a:tblGrid>
                <a:gridCol w="3486907">
                  <a:extLst>
                    <a:ext uri="{9D8B030D-6E8A-4147-A177-3AD203B41FA5}">
                      <a16:colId xmlns:a16="http://schemas.microsoft.com/office/drawing/2014/main" val="20000"/>
                    </a:ext>
                  </a:extLst>
                </a:gridCol>
                <a:gridCol w="3294450">
                  <a:extLst>
                    <a:ext uri="{9D8B030D-6E8A-4147-A177-3AD203B41FA5}">
                      <a16:colId xmlns:a16="http://schemas.microsoft.com/office/drawing/2014/main" val="20001"/>
                    </a:ext>
                  </a:extLst>
                </a:gridCol>
              </a:tblGrid>
              <a:tr h="350950">
                <a:tc>
                  <a:txBody>
                    <a:bodyPr/>
                    <a:lstStyle/>
                    <a:p>
                      <a:pPr algn="ctr">
                        <a:lnSpc>
                          <a:spcPct val="115000"/>
                        </a:lnSpc>
                        <a:spcAft>
                          <a:spcPts val="0"/>
                        </a:spcAft>
                      </a:pPr>
                      <a:r>
                        <a:rPr lang="pt-PT" sz="1600" dirty="0"/>
                        <a:t>Mild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dirty="0"/>
                        <a:t>FEV</a:t>
                      </a:r>
                      <a:r>
                        <a:rPr lang="pt-PT" sz="1800" baseline="0" dirty="0"/>
                        <a:t>1</a:t>
                      </a:r>
                      <a:r>
                        <a:rPr lang="pt-PT" sz="1800" dirty="0"/>
                        <a:t> </a:t>
                      </a:r>
                      <a:r>
                        <a:rPr lang="pt-PT" sz="1800" dirty="0">
                          <a:sym typeface="Symbol"/>
                        </a:rPr>
                        <a:t></a:t>
                      </a:r>
                      <a:r>
                        <a:rPr lang="pt-PT" sz="1800" dirty="0"/>
                        <a:t>80%</a:t>
                      </a:r>
                      <a:endParaRPr lang="pt-PT" sz="1600" b="1"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50950">
                <a:tc>
                  <a:txBody>
                    <a:bodyPr/>
                    <a:lstStyle/>
                    <a:p>
                      <a:pPr algn="ctr">
                        <a:lnSpc>
                          <a:spcPct val="115000"/>
                        </a:lnSpc>
                        <a:spcAft>
                          <a:spcPts val="0"/>
                        </a:spcAft>
                      </a:pPr>
                      <a:r>
                        <a:rPr lang="pt-PT" sz="1600" dirty="0"/>
                        <a:t>Moderate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&lt;80%  </a:t>
                      </a:r>
                      <a:r>
                        <a:rPr lang="pt-PT" sz="1800" kern="1200" dirty="0">
                          <a:sym typeface="Symbol"/>
                        </a:rPr>
                        <a:t></a:t>
                      </a:r>
                      <a:r>
                        <a:rPr lang="pt-PT" sz="1800" kern="1200" dirty="0"/>
                        <a:t>50%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350950">
                <a:tc>
                  <a:txBody>
                    <a:bodyPr/>
                    <a:lstStyle/>
                    <a:p>
                      <a:pPr algn="ctr">
                        <a:lnSpc>
                          <a:spcPct val="115000"/>
                        </a:lnSpc>
                        <a:spcAft>
                          <a:spcPts val="0"/>
                        </a:spcAft>
                      </a:pPr>
                      <a:r>
                        <a:rPr lang="pt-PT" sz="1600" dirty="0"/>
                        <a:t>Severe Obstruction</a:t>
                      </a:r>
                      <a:endParaRPr lang="pt-PT" sz="1600" b="1" dirty="0">
                        <a:latin typeface="Calibri"/>
                        <a:ea typeface="Calibri"/>
                        <a:cs typeface="Times New Roman"/>
                      </a:endParaRPr>
                    </a:p>
                  </a:txBody>
                  <a:tcPr marL="68580" marR="68580" marT="0" marB="0" anchor="ctr"/>
                </a:tc>
                <a:tc>
                  <a:txBody>
                    <a:bodyPr/>
                    <a:lstStyle/>
                    <a:p>
                      <a:pPr algn="ctr" fontAlgn="base">
                        <a:spcBef>
                          <a:spcPts val="670"/>
                        </a:spcBef>
                        <a:spcAft>
                          <a:spcPts val="0"/>
                        </a:spcAft>
                      </a:pPr>
                      <a:r>
                        <a:rPr lang="pt-PT" sz="1800" kern="1200" dirty="0"/>
                        <a:t>FEV1 &lt;50%  </a:t>
                      </a:r>
                      <a:r>
                        <a:rPr lang="pt-PT" sz="1800" kern="1200" dirty="0">
                          <a:sym typeface="Symbol"/>
                        </a:rPr>
                        <a:t></a:t>
                      </a:r>
                      <a:r>
                        <a:rPr lang="pt-PT" sz="1800" kern="1200" dirty="0"/>
                        <a: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50950">
                <a:tc>
                  <a:txBody>
                    <a:bodyPr/>
                    <a:lstStyle/>
                    <a:p>
                      <a:pPr algn="ctr">
                        <a:lnSpc>
                          <a:spcPct val="115000"/>
                        </a:lnSpc>
                        <a:spcAft>
                          <a:spcPts val="0"/>
                        </a:spcAft>
                      </a:pPr>
                      <a:r>
                        <a:rPr lang="pt-PT" sz="1600" dirty="0"/>
                        <a:t>Very</a:t>
                      </a:r>
                      <a:r>
                        <a:rPr lang="pt-PT" sz="1600" baseline="0" dirty="0"/>
                        <a:t> Severe Obstruction</a:t>
                      </a:r>
                      <a:endParaRPr lang="pt-PT" sz="1600" b="1" dirty="0">
                        <a:latin typeface="Calibri"/>
                        <a:ea typeface="Calibri"/>
                        <a:cs typeface="Times New Roman"/>
                      </a:endParaRPr>
                    </a:p>
                  </a:txBody>
                  <a:tcPr marL="68580" marR="68580" marT="0" marB="0" anchor="ctr"/>
                </a:tc>
                <a:tc>
                  <a:txBody>
                    <a:bodyPr/>
                    <a:lstStyle/>
                    <a:p>
                      <a:pPr algn="ctr">
                        <a:lnSpc>
                          <a:spcPct val="115000"/>
                        </a:lnSpc>
                        <a:spcAft>
                          <a:spcPts val="0"/>
                        </a:spcAft>
                      </a:pPr>
                      <a:r>
                        <a:rPr lang="pt-PT" sz="1800" kern="1200" dirty="0"/>
                        <a:t>FEV1 &lt;35% </a:t>
                      </a:r>
                      <a:endParaRPr lang="pt-PT" sz="1800" b="1" kern="1200" dirty="0">
                        <a:solidFill>
                          <a:schemeClr val="tx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grpSp>
        <p:nvGrpSpPr>
          <p:cNvPr id="53" name="Group 58">
            <a:extLst>
              <a:ext uri="{FF2B5EF4-FFF2-40B4-BE49-F238E27FC236}">
                <a16:creationId xmlns:a16="http://schemas.microsoft.com/office/drawing/2014/main" id="{6D7E8126-3F4B-42EC-B5EA-F26996617DFA}"/>
              </a:ext>
            </a:extLst>
          </p:cNvPr>
          <p:cNvGrpSpPr>
            <a:grpSpLocks/>
          </p:cNvGrpSpPr>
          <p:nvPr/>
        </p:nvGrpSpPr>
        <p:grpSpPr bwMode="auto">
          <a:xfrm>
            <a:off x="8745371" y="1895833"/>
            <a:ext cx="734645" cy="756512"/>
            <a:chOff x="5028" y="1778"/>
            <a:chExt cx="434" cy="427"/>
          </a:xfrm>
        </p:grpSpPr>
        <p:sp>
          <p:nvSpPr>
            <p:cNvPr id="54" name="Freeform 40">
              <a:extLst>
                <a:ext uri="{FF2B5EF4-FFF2-40B4-BE49-F238E27FC236}">
                  <a16:creationId xmlns:a16="http://schemas.microsoft.com/office/drawing/2014/main" id="{C668A203-EF04-4044-9766-AC221375AC9C}"/>
                </a:ext>
              </a:extLst>
            </p:cNvPr>
            <p:cNvSpPr>
              <a:spLocks/>
            </p:cNvSpPr>
            <p:nvPr/>
          </p:nvSpPr>
          <p:spPr bwMode="auto">
            <a:xfrm>
              <a:off x="5067" y="1793"/>
              <a:ext cx="309" cy="370"/>
            </a:xfrm>
            <a:custGeom>
              <a:avLst/>
              <a:gdLst>
                <a:gd name="T0" fmla="*/ 0 w 1637"/>
                <a:gd name="T1" fmla="*/ 0 h 1875"/>
                <a:gd name="T2" fmla="*/ 0 w 1637"/>
                <a:gd name="T3" fmla="*/ 0 h 1875"/>
                <a:gd name="T4" fmla="*/ 0 w 1637"/>
                <a:gd name="T5" fmla="*/ 0 h 1875"/>
                <a:gd name="T6" fmla="*/ 0 w 1637"/>
                <a:gd name="T7" fmla="*/ 0 h 1875"/>
                <a:gd name="T8" fmla="*/ 0 w 1637"/>
                <a:gd name="T9" fmla="*/ 0 h 1875"/>
                <a:gd name="T10" fmla="*/ 0 w 1637"/>
                <a:gd name="T11" fmla="*/ 0 h 1875"/>
                <a:gd name="T12" fmla="*/ 0 w 1637"/>
                <a:gd name="T13" fmla="*/ 0 h 1875"/>
                <a:gd name="T14" fmla="*/ 0 w 1637"/>
                <a:gd name="T15" fmla="*/ 0 h 1875"/>
                <a:gd name="T16" fmla="*/ 0 w 1637"/>
                <a:gd name="T17" fmla="*/ 0 h 1875"/>
                <a:gd name="T18" fmla="*/ 0 w 1637"/>
                <a:gd name="T19" fmla="*/ 0 h 1875"/>
                <a:gd name="T20" fmla="*/ 0 w 1637"/>
                <a:gd name="T21" fmla="*/ 0 h 1875"/>
                <a:gd name="T22" fmla="*/ 0 w 1637"/>
                <a:gd name="T23" fmla="*/ 0 h 1875"/>
                <a:gd name="T24" fmla="*/ 0 w 1637"/>
                <a:gd name="T25" fmla="*/ 0 h 1875"/>
                <a:gd name="T26" fmla="*/ 0 w 1637"/>
                <a:gd name="T27" fmla="*/ 0 h 1875"/>
                <a:gd name="T28" fmla="*/ 0 w 1637"/>
                <a:gd name="T29" fmla="*/ 0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55" name="Freeform 41">
              <a:extLst>
                <a:ext uri="{FF2B5EF4-FFF2-40B4-BE49-F238E27FC236}">
                  <a16:creationId xmlns:a16="http://schemas.microsoft.com/office/drawing/2014/main" id="{2748013C-6CEA-4711-AF55-1BCFA94A7E00}"/>
                </a:ext>
              </a:extLst>
            </p:cNvPr>
            <p:cNvSpPr>
              <a:spLocks/>
            </p:cNvSpPr>
            <p:nvPr/>
          </p:nvSpPr>
          <p:spPr bwMode="auto">
            <a:xfrm>
              <a:off x="5064" y="1778"/>
              <a:ext cx="1" cy="427"/>
            </a:xfrm>
            <a:custGeom>
              <a:avLst/>
              <a:gdLst>
                <a:gd name="T0" fmla="*/ 1 w 1"/>
                <a:gd name="T1" fmla="*/ 0 h 1537"/>
                <a:gd name="T2" fmla="*/ 0 w 1"/>
                <a:gd name="T3" fmla="*/ 0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56" name="Freeform 42">
              <a:extLst>
                <a:ext uri="{FF2B5EF4-FFF2-40B4-BE49-F238E27FC236}">
                  <a16:creationId xmlns:a16="http://schemas.microsoft.com/office/drawing/2014/main" id="{AE6B1EC9-28CA-41A7-9552-F18F12847220}"/>
                </a:ext>
              </a:extLst>
            </p:cNvPr>
            <p:cNvSpPr>
              <a:spLocks/>
            </p:cNvSpPr>
            <p:nvPr/>
          </p:nvSpPr>
          <p:spPr bwMode="auto">
            <a:xfrm>
              <a:off x="5069" y="1891"/>
              <a:ext cx="309" cy="274"/>
            </a:xfrm>
            <a:custGeom>
              <a:avLst/>
              <a:gdLst>
                <a:gd name="T0" fmla="*/ 0 w 820"/>
                <a:gd name="T1" fmla="*/ 0 h 986"/>
                <a:gd name="T2" fmla="*/ 0 w 820"/>
                <a:gd name="T3" fmla="*/ 0 h 986"/>
                <a:gd name="T4" fmla="*/ 0 w 820"/>
                <a:gd name="T5" fmla="*/ 0 h 986"/>
                <a:gd name="T6" fmla="*/ 0 w 820"/>
                <a:gd name="T7" fmla="*/ 0 h 986"/>
                <a:gd name="T8" fmla="*/ 0 w 820"/>
                <a:gd name="T9" fmla="*/ 0 h 986"/>
                <a:gd name="T10" fmla="*/ 0 w 820"/>
                <a:gd name="T11" fmla="*/ 0 h 986"/>
                <a:gd name="T12" fmla="*/ 0 w 820"/>
                <a:gd name="T13" fmla="*/ 0 h 986"/>
                <a:gd name="T14" fmla="*/ 0 w 820"/>
                <a:gd name="T15" fmla="*/ 0 h 986"/>
                <a:gd name="T16" fmla="*/ 0 w 820"/>
                <a:gd name="T17" fmla="*/ 0 h 986"/>
                <a:gd name="T18" fmla="*/ 0 w 820"/>
                <a:gd name="T19" fmla="*/ 0 h 986"/>
                <a:gd name="T20" fmla="*/ 0 w 820"/>
                <a:gd name="T21" fmla="*/ 0 h 986"/>
                <a:gd name="T22" fmla="*/ 0 w 820"/>
                <a:gd name="T23" fmla="*/ 0 h 986"/>
                <a:gd name="T24" fmla="*/ 0 w 820"/>
                <a:gd name="T25" fmla="*/ 0 h 986"/>
                <a:gd name="T26" fmla="*/ 0 w 820"/>
                <a:gd name="T27" fmla="*/ 0 h 986"/>
                <a:gd name="T28" fmla="*/ 0 w 820"/>
                <a:gd name="T29" fmla="*/ 0 h 986"/>
                <a:gd name="T30" fmla="*/ 0 w 820"/>
                <a:gd name="T31" fmla="*/ 0 h 9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0"/>
                <a:gd name="T49" fmla="*/ 0 h 986"/>
                <a:gd name="T50" fmla="*/ 820 w 820"/>
                <a:gd name="T51" fmla="*/ 986 h 9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0" h="986">
                  <a:moveTo>
                    <a:pt x="18" y="398"/>
                  </a:moveTo>
                  <a:cubicBezTo>
                    <a:pt x="26" y="342"/>
                    <a:pt x="38" y="274"/>
                    <a:pt x="48" y="212"/>
                  </a:cubicBezTo>
                  <a:cubicBezTo>
                    <a:pt x="58" y="150"/>
                    <a:pt x="62" y="52"/>
                    <a:pt x="78" y="26"/>
                  </a:cubicBezTo>
                  <a:cubicBezTo>
                    <a:pt x="94" y="0"/>
                    <a:pt x="126" y="17"/>
                    <a:pt x="144" y="56"/>
                  </a:cubicBezTo>
                  <a:cubicBezTo>
                    <a:pt x="162" y="95"/>
                    <a:pt x="149" y="206"/>
                    <a:pt x="186" y="260"/>
                  </a:cubicBezTo>
                  <a:cubicBezTo>
                    <a:pt x="223" y="314"/>
                    <a:pt x="308" y="350"/>
                    <a:pt x="366" y="380"/>
                  </a:cubicBezTo>
                  <a:cubicBezTo>
                    <a:pt x="424" y="410"/>
                    <a:pt x="483" y="423"/>
                    <a:pt x="534" y="440"/>
                  </a:cubicBezTo>
                  <a:cubicBezTo>
                    <a:pt x="585" y="457"/>
                    <a:pt x="636" y="469"/>
                    <a:pt x="672" y="482"/>
                  </a:cubicBezTo>
                  <a:cubicBezTo>
                    <a:pt x="708" y="495"/>
                    <a:pt x="726" y="506"/>
                    <a:pt x="750" y="518"/>
                  </a:cubicBezTo>
                  <a:cubicBezTo>
                    <a:pt x="774" y="530"/>
                    <a:pt x="810" y="525"/>
                    <a:pt x="819" y="556"/>
                  </a:cubicBezTo>
                  <a:cubicBezTo>
                    <a:pt x="819" y="583"/>
                    <a:pt x="820" y="665"/>
                    <a:pt x="803" y="705"/>
                  </a:cubicBezTo>
                  <a:cubicBezTo>
                    <a:pt x="787" y="744"/>
                    <a:pt x="773" y="844"/>
                    <a:pt x="707" y="896"/>
                  </a:cubicBezTo>
                  <a:cubicBezTo>
                    <a:pt x="641" y="949"/>
                    <a:pt x="461" y="986"/>
                    <a:pt x="359" y="982"/>
                  </a:cubicBezTo>
                  <a:cubicBezTo>
                    <a:pt x="256" y="977"/>
                    <a:pt x="154" y="943"/>
                    <a:pt x="94" y="871"/>
                  </a:cubicBezTo>
                  <a:cubicBezTo>
                    <a:pt x="35" y="799"/>
                    <a:pt x="13" y="629"/>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57" name="Line 43">
              <a:extLst>
                <a:ext uri="{FF2B5EF4-FFF2-40B4-BE49-F238E27FC236}">
                  <a16:creationId xmlns:a16="http://schemas.microsoft.com/office/drawing/2014/main" id="{36C7CA2C-FBBC-4DB6-91D4-EB9DF1397AAC}"/>
                </a:ext>
              </a:extLst>
            </p:cNvPr>
            <p:cNvSpPr>
              <a:spLocks noChangeShapeType="1"/>
            </p:cNvSpPr>
            <p:nvPr/>
          </p:nvSpPr>
          <p:spPr bwMode="auto">
            <a:xfrm>
              <a:off x="5028" y="2045"/>
              <a:ext cx="434" cy="0"/>
            </a:xfrm>
            <a:prstGeom prst="line">
              <a:avLst/>
            </a:prstGeom>
            <a:noFill/>
            <a:ln w="9525">
              <a:solidFill>
                <a:schemeClr val="tx1"/>
              </a:solidFill>
              <a:round/>
              <a:headEnd/>
              <a:tailEnd/>
            </a:ln>
          </p:spPr>
          <p:txBody>
            <a:bodyPr wrap="none" anchor="ctr"/>
            <a:lstStyle/>
            <a:p>
              <a:endParaRPr lang="pt-PT"/>
            </a:p>
          </p:txBody>
        </p:sp>
        <p:sp>
          <p:nvSpPr>
            <p:cNvPr id="58" name="AutoShape 44">
              <a:extLst>
                <a:ext uri="{FF2B5EF4-FFF2-40B4-BE49-F238E27FC236}">
                  <a16:creationId xmlns:a16="http://schemas.microsoft.com/office/drawing/2014/main" id="{5E91146A-DF37-4F1A-BFB7-92C12C84CDB7}"/>
                </a:ext>
              </a:extLst>
            </p:cNvPr>
            <p:cNvSpPr>
              <a:spLocks noChangeArrowheads="1"/>
            </p:cNvSpPr>
            <p:nvPr/>
          </p:nvSpPr>
          <p:spPr bwMode="auto">
            <a:xfrm rot="2593586">
              <a:off x="5184" y="1882"/>
              <a:ext cx="64" cy="106"/>
            </a:xfrm>
            <a:prstGeom prst="downArrow">
              <a:avLst>
                <a:gd name="adj1" fmla="val 50000"/>
                <a:gd name="adj2" fmla="val 41406"/>
              </a:avLst>
            </a:prstGeom>
            <a:solidFill>
              <a:schemeClr val="accent2"/>
            </a:solidFill>
            <a:ln w="9525">
              <a:noFill/>
              <a:miter lim="800000"/>
              <a:headEnd/>
              <a:tailEnd/>
            </a:ln>
          </p:spPr>
          <p:txBody>
            <a:bodyPr wrap="none" anchor="ctr"/>
            <a:lstStyle/>
            <a:p>
              <a:endParaRPr lang="en-US"/>
            </a:p>
          </p:txBody>
        </p:sp>
      </p:grpSp>
      <p:grpSp>
        <p:nvGrpSpPr>
          <p:cNvPr id="59" name="Group 45">
            <a:extLst>
              <a:ext uri="{FF2B5EF4-FFF2-40B4-BE49-F238E27FC236}">
                <a16:creationId xmlns:a16="http://schemas.microsoft.com/office/drawing/2014/main" id="{3D8A2590-000E-4A20-8487-A3F72E6E9D8F}"/>
              </a:ext>
            </a:extLst>
          </p:cNvPr>
          <p:cNvGrpSpPr>
            <a:grpSpLocks/>
          </p:cNvGrpSpPr>
          <p:nvPr/>
        </p:nvGrpSpPr>
        <p:grpSpPr bwMode="auto">
          <a:xfrm>
            <a:off x="8775840" y="2771047"/>
            <a:ext cx="782041" cy="765369"/>
            <a:chOff x="4030" y="2063"/>
            <a:chExt cx="1154" cy="1537"/>
          </a:xfrm>
        </p:grpSpPr>
        <p:sp>
          <p:nvSpPr>
            <p:cNvPr id="60" name="Freeform 46">
              <a:extLst>
                <a:ext uri="{FF2B5EF4-FFF2-40B4-BE49-F238E27FC236}">
                  <a16:creationId xmlns:a16="http://schemas.microsoft.com/office/drawing/2014/main" id="{E675C1D6-F3D3-4382-9668-5481B0BD85E8}"/>
                </a:ext>
              </a:extLst>
            </p:cNvPr>
            <p:cNvSpPr>
              <a:spLocks/>
            </p:cNvSpPr>
            <p:nvPr/>
          </p:nvSpPr>
          <p:spPr bwMode="auto">
            <a:xfrm>
              <a:off x="4128" y="2123"/>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1" name="Freeform 47">
              <a:extLst>
                <a:ext uri="{FF2B5EF4-FFF2-40B4-BE49-F238E27FC236}">
                  <a16:creationId xmlns:a16="http://schemas.microsoft.com/office/drawing/2014/main" id="{A66C4329-D0CE-43C7-8DC5-18A45FEAE459}"/>
                </a:ext>
              </a:extLst>
            </p:cNvPr>
            <p:cNvSpPr>
              <a:spLocks/>
            </p:cNvSpPr>
            <p:nvPr/>
          </p:nvSpPr>
          <p:spPr bwMode="auto">
            <a:xfrm>
              <a:off x="4127" y="2063"/>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2" name="Freeform 48">
              <a:extLst>
                <a:ext uri="{FF2B5EF4-FFF2-40B4-BE49-F238E27FC236}">
                  <a16:creationId xmlns:a16="http://schemas.microsoft.com/office/drawing/2014/main" id="{0DC90901-F6FF-4114-8576-43B5CBD430D0}"/>
                </a:ext>
              </a:extLst>
            </p:cNvPr>
            <p:cNvSpPr>
              <a:spLocks/>
            </p:cNvSpPr>
            <p:nvPr/>
          </p:nvSpPr>
          <p:spPr bwMode="auto">
            <a:xfrm>
              <a:off x="4548" y="2576"/>
              <a:ext cx="444" cy="722"/>
            </a:xfrm>
            <a:custGeom>
              <a:avLst/>
              <a:gdLst>
                <a:gd name="T0" fmla="*/ 48 w 444"/>
                <a:gd name="T1" fmla="*/ 213 h 722"/>
                <a:gd name="T2" fmla="*/ 126 w 444"/>
                <a:gd name="T3" fmla="*/ 15 h 722"/>
                <a:gd name="T4" fmla="*/ 222 w 444"/>
                <a:gd name="T5" fmla="*/ 123 h 722"/>
                <a:gd name="T6" fmla="*/ 360 w 444"/>
                <a:gd name="T7" fmla="*/ 297 h 722"/>
                <a:gd name="T8" fmla="*/ 444 w 444"/>
                <a:gd name="T9" fmla="*/ 447 h 722"/>
                <a:gd name="T10" fmla="*/ 408 w 444"/>
                <a:gd name="T11" fmla="*/ 579 h 722"/>
                <a:gd name="T12" fmla="*/ 324 w 444"/>
                <a:gd name="T13" fmla="*/ 669 h 722"/>
                <a:gd name="T14" fmla="*/ 144 w 444"/>
                <a:gd name="T15" fmla="*/ 681 h 722"/>
                <a:gd name="T16" fmla="*/ 42 w 444"/>
                <a:gd name="T17" fmla="*/ 573 h 722"/>
                <a:gd name="T18" fmla="*/ 0 w 444"/>
                <a:gd name="T19" fmla="*/ 447 h 722"/>
                <a:gd name="T20" fmla="*/ 48 w 444"/>
                <a:gd name="T21" fmla="*/ 21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4"/>
                <a:gd name="T34" fmla="*/ 0 h 722"/>
                <a:gd name="T35" fmla="*/ 444 w 444"/>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4" h="722">
                  <a:moveTo>
                    <a:pt x="48" y="213"/>
                  </a:moveTo>
                  <a:cubicBezTo>
                    <a:pt x="69" y="141"/>
                    <a:pt x="97" y="30"/>
                    <a:pt x="126" y="15"/>
                  </a:cubicBezTo>
                  <a:cubicBezTo>
                    <a:pt x="155" y="0"/>
                    <a:pt x="183" y="76"/>
                    <a:pt x="222" y="123"/>
                  </a:cubicBezTo>
                  <a:cubicBezTo>
                    <a:pt x="261" y="170"/>
                    <a:pt x="323" y="243"/>
                    <a:pt x="360" y="297"/>
                  </a:cubicBezTo>
                  <a:cubicBezTo>
                    <a:pt x="397" y="351"/>
                    <a:pt x="436" y="400"/>
                    <a:pt x="444" y="447"/>
                  </a:cubicBezTo>
                  <a:cubicBezTo>
                    <a:pt x="444" y="474"/>
                    <a:pt x="425" y="539"/>
                    <a:pt x="408" y="579"/>
                  </a:cubicBezTo>
                  <a:cubicBezTo>
                    <a:pt x="392" y="618"/>
                    <a:pt x="390" y="617"/>
                    <a:pt x="324" y="669"/>
                  </a:cubicBezTo>
                  <a:cubicBezTo>
                    <a:pt x="258" y="722"/>
                    <a:pt x="191" y="697"/>
                    <a:pt x="144" y="681"/>
                  </a:cubicBezTo>
                  <a:cubicBezTo>
                    <a:pt x="97" y="665"/>
                    <a:pt x="66" y="612"/>
                    <a:pt x="42" y="573"/>
                  </a:cubicBezTo>
                  <a:cubicBezTo>
                    <a:pt x="18" y="534"/>
                    <a:pt x="24" y="519"/>
                    <a:pt x="0" y="447"/>
                  </a:cubicBezTo>
                  <a:cubicBezTo>
                    <a:pt x="18" y="303"/>
                    <a:pt x="27" y="285"/>
                    <a:pt x="48" y="213"/>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3" name="Line 49">
              <a:extLst>
                <a:ext uri="{FF2B5EF4-FFF2-40B4-BE49-F238E27FC236}">
                  <a16:creationId xmlns:a16="http://schemas.microsoft.com/office/drawing/2014/main" id="{ABE93254-80C5-4DB1-93A5-5E5AB3825B21}"/>
                </a:ext>
              </a:extLst>
            </p:cNvPr>
            <p:cNvSpPr>
              <a:spLocks noChangeShapeType="1"/>
            </p:cNvSpPr>
            <p:nvPr/>
          </p:nvSpPr>
          <p:spPr bwMode="auto">
            <a:xfrm>
              <a:off x="4030" y="3024"/>
              <a:ext cx="1154" cy="1"/>
            </a:xfrm>
            <a:prstGeom prst="line">
              <a:avLst/>
            </a:prstGeom>
            <a:noFill/>
            <a:ln w="9525">
              <a:solidFill>
                <a:schemeClr val="tx1"/>
              </a:solidFill>
              <a:round/>
              <a:headEnd/>
              <a:tailEnd/>
            </a:ln>
          </p:spPr>
          <p:txBody>
            <a:bodyPr wrap="none" anchor="ctr"/>
            <a:lstStyle/>
            <a:p>
              <a:endParaRPr lang="pt-PT"/>
            </a:p>
          </p:txBody>
        </p:sp>
        <p:sp>
          <p:nvSpPr>
            <p:cNvPr id="64" name="AutoShape 50">
              <a:extLst>
                <a:ext uri="{FF2B5EF4-FFF2-40B4-BE49-F238E27FC236}">
                  <a16:creationId xmlns:a16="http://schemas.microsoft.com/office/drawing/2014/main" id="{6C42B4B2-88F8-40E4-A9AA-4503B7C0ED4C}"/>
                </a:ext>
              </a:extLst>
            </p:cNvPr>
            <p:cNvSpPr>
              <a:spLocks noChangeArrowheads="1"/>
            </p:cNvSpPr>
            <p:nvPr/>
          </p:nvSpPr>
          <p:spPr bwMode="auto">
            <a:xfrm rot="16083176" flipH="1">
              <a:off x="4296" y="2909"/>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grpSp>
        <p:nvGrpSpPr>
          <p:cNvPr id="65" name="Group 51">
            <a:extLst>
              <a:ext uri="{FF2B5EF4-FFF2-40B4-BE49-F238E27FC236}">
                <a16:creationId xmlns:a16="http://schemas.microsoft.com/office/drawing/2014/main" id="{2B061892-6AFF-4645-8A52-4C5AD8648785}"/>
              </a:ext>
            </a:extLst>
          </p:cNvPr>
          <p:cNvGrpSpPr>
            <a:grpSpLocks/>
          </p:cNvGrpSpPr>
          <p:nvPr/>
        </p:nvGrpSpPr>
        <p:grpSpPr bwMode="auto">
          <a:xfrm>
            <a:off x="8775840" y="3651577"/>
            <a:ext cx="863292" cy="850411"/>
            <a:chOff x="4366" y="2591"/>
            <a:chExt cx="1154" cy="1537"/>
          </a:xfrm>
        </p:grpSpPr>
        <p:sp>
          <p:nvSpPr>
            <p:cNvPr id="66" name="Freeform 52">
              <a:extLst>
                <a:ext uri="{FF2B5EF4-FFF2-40B4-BE49-F238E27FC236}">
                  <a16:creationId xmlns:a16="http://schemas.microsoft.com/office/drawing/2014/main" id="{C232B271-C9B5-4727-ADFB-1F0C29AEFFE9}"/>
                </a:ext>
              </a:extLst>
            </p:cNvPr>
            <p:cNvSpPr>
              <a:spLocks/>
            </p:cNvSpPr>
            <p:nvPr/>
          </p:nvSpPr>
          <p:spPr bwMode="auto">
            <a:xfrm>
              <a:off x="4464" y="2651"/>
              <a:ext cx="820" cy="1332"/>
            </a:xfrm>
            <a:custGeom>
              <a:avLst/>
              <a:gdLst>
                <a:gd name="T0" fmla="*/ 1 w 1637"/>
                <a:gd name="T1" fmla="*/ 1 h 1875"/>
                <a:gd name="T2" fmla="*/ 1 w 1637"/>
                <a:gd name="T3" fmla="*/ 1 h 1875"/>
                <a:gd name="T4" fmla="*/ 1 w 1637"/>
                <a:gd name="T5" fmla="*/ 1 h 1875"/>
                <a:gd name="T6" fmla="*/ 1 w 1637"/>
                <a:gd name="T7" fmla="*/ 1 h 1875"/>
                <a:gd name="T8" fmla="*/ 1 w 1637"/>
                <a:gd name="T9" fmla="*/ 1 h 1875"/>
                <a:gd name="T10" fmla="*/ 1 w 1637"/>
                <a:gd name="T11" fmla="*/ 1 h 1875"/>
                <a:gd name="T12" fmla="*/ 1 w 1637"/>
                <a:gd name="T13" fmla="*/ 1 h 1875"/>
                <a:gd name="T14" fmla="*/ 1 w 1637"/>
                <a:gd name="T15" fmla="*/ 1 h 1875"/>
                <a:gd name="T16" fmla="*/ 1 w 1637"/>
                <a:gd name="T17" fmla="*/ 1 h 1875"/>
                <a:gd name="T18" fmla="*/ 1 w 1637"/>
                <a:gd name="T19" fmla="*/ 1 h 1875"/>
                <a:gd name="T20" fmla="*/ 1 w 1637"/>
                <a:gd name="T21" fmla="*/ 2 h 1875"/>
                <a:gd name="T22" fmla="*/ 1 w 1637"/>
                <a:gd name="T23" fmla="*/ 2 h 1875"/>
                <a:gd name="T24" fmla="*/ 1 w 1637"/>
                <a:gd name="T25" fmla="*/ 2 h 1875"/>
                <a:gd name="T26" fmla="*/ 0 w 1637"/>
                <a:gd name="T27" fmla="*/ 1 h 1875"/>
                <a:gd name="T28" fmla="*/ 1 w 1637"/>
                <a:gd name="T29" fmla="*/ 1 h 18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37"/>
                <a:gd name="T46" fmla="*/ 0 h 1875"/>
                <a:gd name="T47" fmla="*/ 1637 w 1637"/>
                <a:gd name="T48" fmla="*/ 1875 h 18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37" h="1875">
                  <a:moveTo>
                    <a:pt x="57" y="781"/>
                  </a:moveTo>
                  <a:cubicBezTo>
                    <a:pt x="85" y="597"/>
                    <a:pt x="138" y="281"/>
                    <a:pt x="181" y="152"/>
                  </a:cubicBezTo>
                  <a:cubicBezTo>
                    <a:pt x="224" y="23"/>
                    <a:pt x="251" y="0"/>
                    <a:pt x="314" y="9"/>
                  </a:cubicBezTo>
                  <a:cubicBezTo>
                    <a:pt x="377" y="18"/>
                    <a:pt x="451" y="105"/>
                    <a:pt x="560" y="207"/>
                  </a:cubicBezTo>
                  <a:cubicBezTo>
                    <a:pt x="669" y="309"/>
                    <a:pt x="830" y="484"/>
                    <a:pt x="968" y="621"/>
                  </a:cubicBezTo>
                  <a:cubicBezTo>
                    <a:pt x="1106" y="758"/>
                    <a:pt x="1285" y="928"/>
                    <a:pt x="1390" y="1030"/>
                  </a:cubicBezTo>
                  <a:cubicBezTo>
                    <a:pt x="1495" y="1132"/>
                    <a:pt x="1563" y="1198"/>
                    <a:pt x="1600" y="1234"/>
                  </a:cubicBezTo>
                  <a:cubicBezTo>
                    <a:pt x="1637" y="1270"/>
                    <a:pt x="1606" y="1243"/>
                    <a:pt x="1612" y="1249"/>
                  </a:cubicBezTo>
                  <a:cubicBezTo>
                    <a:pt x="1618" y="1255"/>
                    <a:pt x="1632" y="1260"/>
                    <a:pt x="1636" y="1270"/>
                  </a:cubicBezTo>
                  <a:cubicBezTo>
                    <a:pt x="1635" y="1308"/>
                    <a:pt x="1637" y="1423"/>
                    <a:pt x="1604" y="1479"/>
                  </a:cubicBezTo>
                  <a:cubicBezTo>
                    <a:pt x="1571" y="1535"/>
                    <a:pt x="1544" y="1675"/>
                    <a:pt x="1412" y="1749"/>
                  </a:cubicBezTo>
                  <a:cubicBezTo>
                    <a:pt x="1280" y="1823"/>
                    <a:pt x="920" y="1875"/>
                    <a:pt x="716" y="1869"/>
                  </a:cubicBezTo>
                  <a:cubicBezTo>
                    <a:pt x="512" y="1863"/>
                    <a:pt x="307" y="1814"/>
                    <a:pt x="188" y="1713"/>
                  </a:cubicBezTo>
                  <a:cubicBezTo>
                    <a:pt x="69" y="1612"/>
                    <a:pt x="22" y="1416"/>
                    <a:pt x="0" y="1261"/>
                  </a:cubicBezTo>
                  <a:cubicBezTo>
                    <a:pt x="6" y="1131"/>
                    <a:pt x="45" y="881"/>
                    <a:pt x="57" y="781"/>
                  </a:cubicBezTo>
                  <a:close/>
                </a:path>
              </a:pathLst>
            </a:custGeom>
            <a:solidFill>
              <a:schemeClr val="hlink"/>
            </a:solidFill>
            <a:ln w="28575">
              <a:noFill/>
              <a:round/>
              <a:headEnd/>
              <a:tailEnd/>
            </a:ln>
          </p:spPr>
          <p:txBody>
            <a:bodyPr wrap="none" anchor="ctr"/>
            <a:lstStyle/>
            <a:p>
              <a:endParaRPr lang="en-US"/>
            </a:p>
          </p:txBody>
        </p:sp>
        <p:sp>
          <p:nvSpPr>
            <p:cNvPr id="67" name="Freeform 53">
              <a:extLst>
                <a:ext uri="{FF2B5EF4-FFF2-40B4-BE49-F238E27FC236}">
                  <a16:creationId xmlns:a16="http://schemas.microsoft.com/office/drawing/2014/main" id="{E1B78B95-12F5-4292-9701-A503F47F15C6}"/>
                </a:ext>
              </a:extLst>
            </p:cNvPr>
            <p:cNvSpPr>
              <a:spLocks/>
            </p:cNvSpPr>
            <p:nvPr/>
          </p:nvSpPr>
          <p:spPr bwMode="auto">
            <a:xfrm>
              <a:off x="4463" y="2591"/>
              <a:ext cx="1" cy="1537"/>
            </a:xfrm>
            <a:custGeom>
              <a:avLst/>
              <a:gdLst>
                <a:gd name="T0" fmla="*/ 1 w 1"/>
                <a:gd name="T1" fmla="*/ 0 h 1537"/>
                <a:gd name="T2" fmla="*/ 0 w 1"/>
                <a:gd name="T3" fmla="*/ 1537 h 1537"/>
                <a:gd name="T4" fmla="*/ 0 60000 65536"/>
                <a:gd name="T5" fmla="*/ 0 60000 65536"/>
                <a:gd name="T6" fmla="*/ 0 w 1"/>
                <a:gd name="T7" fmla="*/ 0 h 1537"/>
                <a:gd name="T8" fmla="*/ 1 w 1"/>
                <a:gd name="T9" fmla="*/ 1537 h 1537"/>
              </a:gdLst>
              <a:ahLst/>
              <a:cxnLst>
                <a:cxn ang="T4">
                  <a:pos x="T0" y="T1"/>
                </a:cxn>
                <a:cxn ang="T5">
                  <a:pos x="T2" y="T3"/>
                </a:cxn>
              </a:cxnLst>
              <a:rect l="T6" t="T7" r="T8" b="T9"/>
              <a:pathLst>
                <a:path w="1" h="1537">
                  <a:moveTo>
                    <a:pt x="1" y="0"/>
                  </a:moveTo>
                  <a:lnTo>
                    <a:pt x="0" y="1537"/>
                  </a:lnTo>
                </a:path>
              </a:pathLst>
            </a:custGeom>
            <a:noFill/>
            <a:ln w="9525">
              <a:solidFill>
                <a:schemeClr val="tx1"/>
              </a:solidFill>
              <a:round/>
              <a:headEnd/>
              <a:tailEnd/>
            </a:ln>
          </p:spPr>
          <p:txBody>
            <a:bodyPr wrap="none" anchor="ctr"/>
            <a:lstStyle/>
            <a:p>
              <a:endParaRPr lang="en-US"/>
            </a:p>
          </p:txBody>
        </p:sp>
        <p:sp>
          <p:nvSpPr>
            <p:cNvPr id="68" name="Freeform 54">
              <a:extLst>
                <a:ext uri="{FF2B5EF4-FFF2-40B4-BE49-F238E27FC236}">
                  <a16:creationId xmlns:a16="http://schemas.microsoft.com/office/drawing/2014/main" id="{24E7AE44-D1B8-4B8D-A5E2-A70DFF925C62}"/>
                </a:ext>
              </a:extLst>
            </p:cNvPr>
            <p:cNvSpPr>
              <a:spLocks/>
            </p:cNvSpPr>
            <p:nvPr/>
          </p:nvSpPr>
          <p:spPr bwMode="auto">
            <a:xfrm>
              <a:off x="4476" y="2997"/>
              <a:ext cx="600" cy="829"/>
            </a:xfrm>
            <a:custGeom>
              <a:avLst/>
              <a:gdLst>
                <a:gd name="T0" fmla="*/ 18 w 600"/>
                <a:gd name="T1" fmla="*/ 398 h 829"/>
                <a:gd name="T2" fmla="*/ 48 w 600"/>
                <a:gd name="T3" fmla="*/ 212 h 829"/>
                <a:gd name="T4" fmla="*/ 78 w 600"/>
                <a:gd name="T5" fmla="*/ 26 h 829"/>
                <a:gd name="T6" fmla="*/ 144 w 600"/>
                <a:gd name="T7" fmla="*/ 56 h 829"/>
                <a:gd name="T8" fmla="*/ 186 w 600"/>
                <a:gd name="T9" fmla="*/ 260 h 829"/>
                <a:gd name="T10" fmla="*/ 312 w 600"/>
                <a:gd name="T11" fmla="*/ 416 h 829"/>
                <a:gd name="T12" fmla="*/ 438 w 600"/>
                <a:gd name="T13" fmla="*/ 494 h 829"/>
                <a:gd name="T14" fmla="*/ 600 w 600"/>
                <a:gd name="T15" fmla="*/ 554 h 829"/>
                <a:gd name="T16" fmla="*/ 564 w 600"/>
                <a:gd name="T17" fmla="*/ 686 h 829"/>
                <a:gd name="T18" fmla="*/ 480 w 600"/>
                <a:gd name="T19" fmla="*/ 776 h 829"/>
                <a:gd name="T20" fmla="*/ 324 w 600"/>
                <a:gd name="T21" fmla="*/ 818 h 829"/>
                <a:gd name="T22" fmla="*/ 102 w 600"/>
                <a:gd name="T23" fmla="*/ 746 h 829"/>
                <a:gd name="T24" fmla="*/ 0 w 600"/>
                <a:gd name="T25" fmla="*/ 550 h 829"/>
                <a:gd name="T26" fmla="*/ 18 w 600"/>
                <a:gd name="T27" fmla="*/ 398 h 8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0"/>
                <a:gd name="T43" fmla="*/ 0 h 829"/>
                <a:gd name="T44" fmla="*/ 600 w 600"/>
                <a:gd name="T45" fmla="*/ 829 h 8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0" h="829">
                  <a:moveTo>
                    <a:pt x="18" y="398"/>
                  </a:moveTo>
                  <a:cubicBezTo>
                    <a:pt x="26" y="342"/>
                    <a:pt x="38" y="274"/>
                    <a:pt x="48" y="212"/>
                  </a:cubicBezTo>
                  <a:cubicBezTo>
                    <a:pt x="58" y="150"/>
                    <a:pt x="62" y="52"/>
                    <a:pt x="78" y="26"/>
                  </a:cubicBezTo>
                  <a:cubicBezTo>
                    <a:pt x="94" y="0"/>
                    <a:pt x="126" y="17"/>
                    <a:pt x="144" y="56"/>
                  </a:cubicBezTo>
                  <a:cubicBezTo>
                    <a:pt x="162" y="95"/>
                    <a:pt x="158" y="200"/>
                    <a:pt x="186" y="260"/>
                  </a:cubicBezTo>
                  <a:cubicBezTo>
                    <a:pt x="214" y="320"/>
                    <a:pt x="270" y="377"/>
                    <a:pt x="312" y="416"/>
                  </a:cubicBezTo>
                  <a:cubicBezTo>
                    <a:pt x="354" y="455"/>
                    <a:pt x="390" y="471"/>
                    <a:pt x="438" y="494"/>
                  </a:cubicBezTo>
                  <a:cubicBezTo>
                    <a:pt x="486" y="517"/>
                    <a:pt x="579" y="522"/>
                    <a:pt x="600" y="554"/>
                  </a:cubicBezTo>
                  <a:cubicBezTo>
                    <a:pt x="600" y="581"/>
                    <a:pt x="581" y="646"/>
                    <a:pt x="564" y="686"/>
                  </a:cubicBezTo>
                  <a:cubicBezTo>
                    <a:pt x="548" y="725"/>
                    <a:pt x="546" y="724"/>
                    <a:pt x="480" y="776"/>
                  </a:cubicBezTo>
                  <a:cubicBezTo>
                    <a:pt x="414" y="829"/>
                    <a:pt x="377" y="815"/>
                    <a:pt x="324" y="818"/>
                  </a:cubicBezTo>
                  <a:cubicBezTo>
                    <a:pt x="261" y="813"/>
                    <a:pt x="156" y="791"/>
                    <a:pt x="102" y="746"/>
                  </a:cubicBezTo>
                  <a:cubicBezTo>
                    <a:pt x="48" y="701"/>
                    <a:pt x="14" y="608"/>
                    <a:pt x="0" y="550"/>
                  </a:cubicBezTo>
                  <a:cubicBezTo>
                    <a:pt x="3" y="457"/>
                    <a:pt x="10" y="454"/>
                    <a:pt x="18" y="398"/>
                  </a:cubicBezTo>
                  <a:close/>
                </a:path>
              </a:pathLst>
            </a:custGeom>
            <a:solidFill>
              <a:schemeClr val="accent5">
                <a:lumMod val="20000"/>
                <a:lumOff val="80000"/>
              </a:schemeClr>
            </a:solidFill>
            <a:ln w="28575">
              <a:solidFill>
                <a:schemeClr val="tx1"/>
              </a:solidFill>
              <a:round/>
              <a:headEnd/>
              <a:tailEnd/>
            </a:ln>
          </p:spPr>
          <p:txBody>
            <a:bodyPr wrap="none" anchor="ctr"/>
            <a:lstStyle/>
            <a:p>
              <a:endParaRPr lang="en-US"/>
            </a:p>
          </p:txBody>
        </p:sp>
        <p:sp>
          <p:nvSpPr>
            <p:cNvPr id="69" name="Line 55">
              <a:extLst>
                <a:ext uri="{FF2B5EF4-FFF2-40B4-BE49-F238E27FC236}">
                  <a16:creationId xmlns:a16="http://schemas.microsoft.com/office/drawing/2014/main" id="{22C10B11-CF4B-4C97-9212-AE432306A4D0}"/>
                </a:ext>
              </a:extLst>
            </p:cNvPr>
            <p:cNvSpPr>
              <a:spLocks noChangeShapeType="1"/>
            </p:cNvSpPr>
            <p:nvPr/>
          </p:nvSpPr>
          <p:spPr bwMode="auto">
            <a:xfrm>
              <a:off x="4366" y="3552"/>
              <a:ext cx="1154" cy="1"/>
            </a:xfrm>
            <a:prstGeom prst="line">
              <a:avLst/>
            </a:prstGeom>
            <a:noFill/>
            <a:ln w="9525">
              <a:solidFill>
                <a:schemeClr val="tx1"/>
              </a:solidFill>
              <a:round/>
              <a:headEnd/>
              <a:tailEnd/>
            </a:ln>
          </p:spPr>
          <p:txBody>
            <a:bodyPr wrap="none" anchor="ctr"/>
            <a:lstStyle/>
            <a:p>
              <a:endParaRPr lang="pt-PT"/>
            </a:p>
          </p:txBody>
        </p:sp>
        <p:sp>
          <p:nvSpPr>
            <p:cNvPr id="70" name="AutoShape 56">
              <a:extLst>
                <a:ext uri="{FF2B5EF4-FFF2-40B4-BE49-F238E27FC236}">
                  <a16:creationId xmlns:a16="http://schemas.microsoft.com/office/drawing/2014/main" id="{A996BE52-5528-46FA-BC7D-A97C124A0C25}"/>
                </a:ext>
              </a:extLst>
            </p:cNvPr>
            <p:cNvSpPr>
              <a:spLocks noChangeArrowheads="1"/>
            </p:cNvSpPr>
            <p:nvPr/>
          </p:nvSpPr>
          <p:spPr bwMode="auto">
            <a:xfrm rot="2593586">
              <a:off x="4728" y="307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sp>
          <p:nvSpPr>
            <p:cNvPr id="71" name="AutoShape 57">
              <a:extLst>
                <a:ext uri="{FF2B5EF4-FFF2-40B4-BE49-F238E27FC236}">
                  <a16:creationId xmlns:a16="http://schemas.microsoft.com/office/drawing/2014/main" id="{654C7CA7-F072-4D02-8F6B-A32D48BBCB93}"/>
                </a:ext>
              </a:extLst>
            </p:cNvPr>
            <p:cNvSpPr>
              <a:spLocks noChangeArrowheads="1"/>
            </p:cNvSpPr>
            <p:nvPr/>
          </p:nvSpPr>
          <p:spPr bwMode="auto">
            <a:xfrm rot="5516824">
              <a:off x="5160" y="3437"/>
              <a:ext cx="192" cy="240"/>
            </a:xfrm>
            <a:prstGeom prst="downArrow">
              <a:avLst>
                <a:gd name="adj1" fmla="val 50000"/>
                <a:gd name="adj2" fmla="val 31250"/>
              </a:avLst>
            </a:prstGeom>
            <a:solidFill>
              <a:schemeClr val="accent2"/>
            </a:solidFill>
            <a:ln w="9525">
              <a:noFill/>
              <a:miter lim="800000"/>
              <a:headEnd/>
              <a:tailEnd/>
            </a:ln>
          </p:spPr>
          <p:txBody>
            <a:bodyPr wrap="none" anchor="ctr"/>
            <a:lstStyle/>
            <a:p>
              <a:endParaRPr lang="en-US"/>
            </a:p>
          </p:txBody>
        </p:sp>
      </p:grpSp>
      <p:sp>
        <p:nvSpPr>
          <p:cNvPr id="73" name="TextBox 72">
            <a:extLst>
              <a:ext uri="{FF2B5EF4-FFF2-40B4-BE49-F238E27FC236}">
                <a16:creationId xmlns:a16="http://schemas.microsoft.com/office/drawing/2014/main" id="{72640D80-885C-4D92-B6F0-493F18FE55F6}"/>
              </a:ext>
            </a:extLst>
          </p:cNvPr>
          <p:cNvSpPr txBox="1"/>
          <p:nvPr/>
        </p:nvSpPr>
        <p:spPr>
          <a:xfrm>
            <a:off x="2065527" y="6422719"/>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362748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612C-D95B-44E0-A75F-265670CB076F}"/>
              </a:ext>
            </a:extLst>
          </p:cNvPr>
          <p:cNvSpPr>
            <a:spLocks noGrp="1"/>
          </p:cNvSpPr>
          <p:nvPr>
            <p:ph type="title"/>
          </p:nvPr>
        </p:nvSpPr>
        <p:spPr/>
        <p:txBody>
          <a:bodyPr/>
          <a:lstStyle/>
          <a:p>
            <a:r>
              <a:rPr lang="en-GB" dirty="0"/>
              <a:t>About these slides</a:t>
            </a:r>
          </a:p>
        </p:txBody>
      </p:sp>
      <p:sp>
        <p:nvSpPr>
          <p:cNvPr id="3" name="Content Placeholder 2">
            <a:extLst>
              <a:ext uri="{FF2B5EF4-FFF2-40B4-BE49-F238E27FC236}">
                <a16:creationId xmlns:a16="http://schemas.microsoft.com/office/drawing/2014/main" id="{E05078AA-0325-4281-92B4-94DB34E1B1EF}"/>
              </a:ext>
            </a:extLst>
          </p:cNvPr>
          <p:cNvSpPr>
            <a:spLocks noGrp="1"/>
          </p:cNvSpPr>
          <p:nvPr>
            <p:ph idx="1"/>
          </p:nvPr>
        </p:nvSpPr>
        <p:spPr/>
        <p:txBody>
          <a:bodyPr>
            <a:normAutofit fontScale="77500" lnSpcReduction="20000"/>
          </a:bodyPr>
          <a:lstStyle/>
          <a:p>
            <a:r>
              <a:rPr lang="en-GB" dirty="0"/>
              <a:t>Please feel free to use, update and share some or all of these slides in your non-commercial presentations to colleagues or patients</a:t>
            </a:r>
          </a:p>
          <a:p>
            <a:pPr marL="0" indent="0">
              <a:buNone/>
            </a:pPr>
            <a:endParaRPr lang="en-GB" dirty="0"/>
          </a:p>
          <a:p>
            <a:r>
              <a:rPr lang="en-GB" dirty="0"/>
              <a:t>The slides are provided under creative commons licence CC BY-NC-ND</a:t>
            </a:r>
          </a:p>
          <a:p>
            <a:pPr lvl="1"/>
            <a:r>
              <a:rPr lang="en-US" dirty="0"/>
              <a:t>BY stands for attribution (the obligation to credit the author and other parties  designated for attribution); </a:t>
            </a:r>
          </a:p>
          <a:p>
            <a:pPr lvl="1"/>
            <a:r>
              <a:rPr lang="en-US" dirty="0"/>
              <a:t>NC stands for </a:t>
            </a:r>
            <a:r>
              <a:rPr lang="en-US" dirty="0" err="1"/>
              <a:t>NonCommercial</a:t>
            </a:r>
            <a:r>
              <a:rPr lang="en-US" dirty="0"/>
              <a:t> (commercial use is excluded from the </a:t>
            </a:r>
            <a:r>
              <a:rPr lang="en-US" dirty="0" err="1"/>
              <a:t>licence</a:t>
            </a:r>
            <a:r>
              <a:rPr lang="en-US" dirty="0"/>
              <a:t> grant); </a:t>
            </a:r>
          </a:p>
          <a:p>
            <a:pPr lvl="1"/>
            <a:r>
              <a:rPr lang="en-US" dirty="0"/>
              <a:t>ND means </a:t>
            </a:r>
            <a:r>
              <a:rPr lang="en-US" dirty="0" err="1"/>
              <a:t>NoDerivatives</a:t>
            </a:r>
            <a:r>
              <a:rPr lang="en-US" dirty="0"/>
              <a:t> (only verbatim copies of the work can be shared) </a:t>
            </a:r>
          </a:p>
          <a:p>
            <a:pPr marL="457200" lvl="1" indent="0">
              <a:buNone/>
            </a:pPr>
            <a:endParaRPr lang="en-GB" dirty="0"/>
          </a:p>
          <a:p>
            <a:r>
              <a:rPr lang="en-GB" dirty="0"/>
              <a:t>When using our slides, please retain the source attribution: </a:t>
            </a:r>
            <a:r>
              <a:rPr lang="en-GB" i="1" dirty="0"/>
              <a:t>IPCRG 2022 Jaime Correia de Sousa, MD, PhD, on behalf of the Asthma Right Care Team</a:t>
            </a:r>
          </a:p>
          <a:p>
            <a:endParaRPr lang="en-GB" i="1" dirty="0"/>
          </a:p>
          <a:p>
            <a:pPr marL="0" indent="0">
              <a:buNone/>
            </a:pPr>
            <a:endParaRPr lang="en-GB" dirty="0"/>
          </a:p>
          <a:p>
            <a:pPr marL="0" indent="0">
              <a:buNone/>
            </a:pPr>
            <a:r>
              <a:rPr lang="en-GB" dirty="0"/>
              <a:t> </a:t>
            </a:r>
          </a:p>
        </p:txBody>
      </p:sp>
      <p:sp>
        <p:nvSpPr>
          <p:cNvPr id="4" name="Footer Placeholder 4">
            <a:extLst>
              <a:ext uri="{FF2B5EF4-FFF2-40B4-BE49-F238E27FC236}">
                <a16:creationId xmlns:a16="http://schemas.microsoft.com/office/drawing/2014/main" id="{54720D4C-92C5-4A83-B577-5FFC633DA85B}"/>
              </a:ext>
            </a:extLst>
          </p:cNvPr>
          <p:cNvSpPr txBox="1">
            <a:spLocks/>
          </p:cNvSpPr>
          <p:nvPr/>
        </p:nvSpPr>
        <p:spPr>
          <a:xfrm>
            <a:off x="9077566" y="6487178"/>
            <a:ext cx="3114434" cy="365125"/>
          </a:xfrm>
          <a:prstGeom prst="rect">
            <a:avLst/>
          </a:prstGeom>
        </p:spPr>
        <p:txBody>
          <a:bodyPr vert="horz" lIns="91440" tIns="45720" rIns="91440" bIns="45720" rtlCol="0" anchor="b" anchorCtr="0"/>
          <a:lstStyle>
            <a:defPPr>
              <a:defRPr lang="en-GB"/>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46724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C4F-9ABE-4D53-A0A0-6224C5E4CAE2}"/>
              </a:ext>
            </a:extLst>
          </p:cNvPr>
          <p:cNvSpPr>
            <a:spLocks noGrp="1"/>
          </p:cNvSpPr>
          <p:nvPr>
            <p:ph type="title"/>
          </p:nvPr>
        </p:nvSpPr>
        <p:spPr/>
        <p:txBody>
          <a:bodyPr/>
          <a:lstStyle/>
          <a:p>
            <a:r>
              <a:rPr lang="en-GB" dirty="0"/>
              <a:t>Quick spirometry assessment</a:t>
            </a:r>
          </a:p>
        </p:txBody>
      </p:sp>
      <p:grpSp>
        <p:nvGrpSpPr>
          <p:cNvPr id="38" name="Group 37">
            <a:extLst>
              <a:ext uri="{FF2B5EF4-FFF2-40B4-BE49-F238E27FC236}">
                <a16:creationId xmlns:a16="http://schemas.microsoft.com/office/drawing/2014/main" id="{B6E4242F-34D6-49B4-A2E6-A8D6BC44D537}"/>
              </a:ext>
            </a:extLst>
          </p:cNvPr>
          <p:cNvGrpSpPr/>
          <p:nvPr/>
        </p:nvGrpSpPr>
        <p:grpSpPr>
          <a:xfrm>
            <a:off x="357188" y="1677794"/>
            <a:ext cx="11283950" cy="4579787"/>
            <a:chOff x="549986" y="1625377"/>
            <a:chExt cx="8371255" cy="4579787"/>
          </a:xfrm>
        </p:grpSpPr>
        <p:sp>
          <p:nvSpPr>
            <p:cNvPr id="4" name="TextBox 3">
              <a:extLst>
                <a:ext uri="{FF2B5EF4-FFF2-40B4-BE49-F238E27FC236}">
                  <a16:creationId xmlns:a16="http://schemas.microsoft.com/office/drawing/2014/main" id="{D32057AF-FF88-434C-9337-C17749530245}"/>
                </a:ext>
              </a:extLst>
            </p:cNvPr>
            <p:cNvSpPr txBox="1">
              <a:spLocks noChangeArrowheads="1"/>
            </p:cNvSpPr>
            <p:nvPr/>
          </p:nvSpPr>
          <p:spPr bwMode="auto">
            <a:xfrm>
              <a:off x="2437432" y="1625377"/>
              <a:ext cx="3128961"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rgbClr val="000000"/>
                  </a:solidFill>
                </a:rPr>
                <a:t>FEV</a:t>
              </a:r>
              <a:r>
                <a:rPr lang="pt-PT" sz="2400" b="1" baseline="-25000" dirty="0">
                  <a:solidFill>
                    <a:srgbClr val="000000"/>
                  </a:solidFill>
                </a:rPr>
                <a:t>1</a:t>
              </a:r>
              <a:r>
                <a:rPr lang="pt-PT" sz="2400" b="1" dirty="0">
                  <a:solidFill>
                    <a:srgbClr val="000000"/>
                  </a:solidFill>
                </a:rPr>
                <a:t> /FVC </a:t>
              </a:r>
              <a:endParaRPr lang="en-US" sz="2400" b="1" dirty="0">
                <a:solidFill>
                  <a:srgbClr val="000000"/>
                </a:solidFill>
              </a:endParaRPr>
            </a:p>
          </p:txBody>
        </p:sp>
        <p:sp>
          <p:nvSpPr>
            <p:cNvPr id="5" name="TextBox 4">
              <a:extLst>
                <a:ext uri="{FF2B5EF4-FFF2-40B4-BE49-F238E27FC236}">
                  <a16:creationId xmlns:a16="http://schemas.microsoft.com/office/drawing/2014/main" id="{DC6A4568-8835-4736-B32D-1C3EAD080D0B}"/>
                </a:ext>
              </a:extLst>
            </p:cNvPr>
            <p:cNvSpPr txBox="1">
              <a:spLocks noChangeArrowheads="1"/>
            </p:cNvSpPr>
            <p:nvPr/>
          </p:nvSpPr>
          <p:spPr bwMode="auto">
            <a:xfrm>
              <a:off x="1285347" y="2284569"/>
              <a:ext cx="973344" cy="646331"/>
            </a:xfrm>
            <a:prstGeom prst="rect">
              <a:avLst/>
            </a:prstGeom>
            <a:noFill/>
            <a:ln w="9525">
              <a:noFill/>
              <a:miter lim="800000"/>
              <a:headEnd/>
              <a:tailEnd/>
            </a:ln>
          </p:spPr>
          <p:txBody>
            <a:bodyPr wrap="none">
              <a:spAutoFit/>
            </a:bodyPr>
            <a:lstStyle/>
            <a:p>
              <a:pPr algn="ctr"/>
              <a:r>
                <a:rPr lang="en-US" sz="1800" b="1" dirty="0"/>
                <a:t>≥70%</a:t>
              </a:r>
            </a:p>
            <a:p>
              <a:pPr algn="ctr"/>
              <a:r>
                <a:rPr lang="pt-PT" sz="1800" b="1" dirty="0"/>
                <a:t>Norma</a:t>
              </a:r>
              <a:r>
                <a:rPr lang="pt-PT" sz="1600" b="1" dirty="0"/>
                <a:t>l</a:t>
              </a:r>
              <a:endParaRPr lang="en-US" sz="1600" b="1" dirty="0"/>
            </a:p>
          </p:txBody>
        </p:sp>
        <p:sp>
          <p:nvSpPr>
            <p:cNvPr id="6" name="TextBox 5">
              <a:extLst>
                <a:ext uri="{FF2B5EF4-FFF2-40B4-BE49-F238E27FC236}">
                  <a16:creationId xmlns:a16="http://schemas.microsoft.com/office/drawing/2014/main" id="{25851260-3700-4D23-9F21-8E39A3767822}"/>
                </a:ext>
              </a:extLst>
            </p:cNvPr>
            <p:cNvSpPr txBox="1">
              <a:spLocks noChangeArrowheads="1"/>
            </p:cNvSpPr>
            <p:nvPr/>
          </p:nvSpPr>
          <p:spPr bwMode="auto">
            <a:xfrm>
              <a:off x="5345867" y="2284568"/>
              <a:ext cx="1492716" cy="646331"/>
            </a:xfrm>
            <a:prstGeom prst="rect">
              <a:avLst/>
            </a:prstGeom>
            <a:noFill/>
            <a:ln w="9525">
              <a:noFill/>
              <a:miter lim="800000"/>
              <a:headEnd/>
              <a:tailEnd/>
            </a:ln>
          </p:spPr>
          <p:txBody>
            <a:bodyPr wrap="none">
              <a:spAutoFit/>
            </a:bodyPr>
            <a:lstStyle/>
            <a:p>
              <a:pPr algn="ctr"/>
              <a:r>
                <a:rPr lang="en-US" sz="1800" b="1" dirty="0"/>
                <a:t>&lt;70%</a:t>
              </a:r>
            </a:p>
            <a:p>
              <a:pPr algn="ctr"/>
              <a:r>
                <a:rPr lang="pt-PT" sz="1800" b="1" dirty="0"/>
                <a:t>Obstruction</a:t>
              </a:r>
              <a:endParaRPr lang="en-US" sz="1800" b="1" dirty="0"/>
            </a:p>
          </p:txBody>
        </p:sp>
        <p:sp>
          <p:nvSpPr>
            <p:cNvPr id="7" name="TextBox 6">
              <a:extLst>
                <a:ext uri="{FF2B5EF4-FFF2-40B4-BE49-F238E27FC236}">
                  <a16:creationId xmlns:a16="http://schemas.microsoft.com/office/drawing/2014/main" id="{88B1F2D4-FB21-47C5-844C-5267410E0638}"/>
                </a:ext>
              </a:extLst>
            </p:cNvPr>
            <p:cNvSpPr txBox="1">
              <a:spLocks noChangeArrowheads="1"/>
            </p:cNvSpPr>
            <p:nvPr/>
          </p:nvSpPr>
          <p:spPr bwMode="auto">
            <a:xfrm>
              <a:off x="1065829" y="3411314"/>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8" name="TextBox 8">
              <a:extLst>
                <a:ext uri="{FF2B5EF4-FFF2-40B4-BE49-F238E27FC236}">
                  <a16:creationId xmlns:a16="http://schemas.microsoft.com/office/drawing/2014/main" id="{3083A239-D6D8-4560-B470-86F510D01324}"/>
                </a:ext>
              </a:extLst>
            </p:cNvPr>
            <p:cNvSpPr txBox="1">
              <a:spLocks noChangeArrowheads="1"/>
            </p:cNvSpPr>
            <p:nvPr/>
          </p:nvSpPr>
          <p:spPr bwMode="auto">
            <a:xfrm>
              <a:off x="549986" y="4340002"/>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9" name="TextBox 9">
              <a:extLst>
                <a:ext uri="{FF2B5EF4-FFF2-40B4-BE49-F238E27FC236}">
                  <a16:creationId xmlns:a16="http://schemas.microsoft.com/office/drawing/2014/main" id="{C74E0912-3307-4994-96E1-E2A16FA35B1C}"/>
                </a:ext>
              </a:extLst>
            </p:cNvPr>
            <p:cNvSpPr txBox="1">
              <a:spLocks noChangeArrowheads="1"/>
            </p:cNvSpPr>
            <p:nvPr/>
          </p:nvSpPr>
          <p:spPr bwMode="auto">
            <a:xfrm>
              <a:off x="2217375" y="433001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&lt;80% ref. value</a:t>
              </a:r>
            </a:p>
          </p:txBody>
        </p:sp>
        <p:sp>
          <p:nvSpPr>
            <p:cNvPr id="10" name="TextBox 10">
              <a:extLst>
                <a:ext uri="{FF2B5EF4-FFF2-40B4-BE49-F238E27FC236}">
                  <a16:creationId xmlns:a16="http://schemas.microsoft.com/office/drawing/2014/main" id="{03995A96-1C31-482D-878C-F459E6FDEDD8}"/>
                </a:ext>
              </a:extLst>
            </p:cNvPr>
            <p:cNvSpPr txBox="1">
              <a:spLocks noChangeArrowheads="1"/>
            </p:cNvSpPr>
            <p:nvPr/>
          </p:nvSpPr>
          <p:spPr bwMode="auto">
            <a:xfrm>
              <a:off x="4080667" y="4331775"/>
              <a:ext cx="1426994"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≥80% ref value</a:t>
              </a:r>
            </a:p>
          </p:txBody>
        </p:sp>
        <p:sp>
          <p:nvSpPr>
            <p:cNvPr id="11" name="TextBox 11">
              <a:extLst>
                <a:ext uri="{FF2B5EF4-FFF2-40B4-BE49-F238E27FC236}">
                  <a16:creationId xmlns:a16="http://schemas.microsoft.com/office/drawing/2014/main" id="{B502857E-2CBA-486E-960B-79F297ACCBDA}"/>
                </a:ext>
              </a:extLst>
            </p:cNvPr>
            <p:cNvSpPr txBox="1">
              <a:spLocks noChangeArrowheads="1"/>
            </p:cNvSpPr>
            <p:nvPr/>
          </p:nvSpPr>
          <p:spPr bwMode="auto">
            <a:xfrm>
              <a:off x="7298171" y="3389089"/>
              <a:ext cx="1483099" cy="307777"/>
            </a:xfrm>
            <a:prstGeom prst="rect">
              <a:avLst/>
            </a:prstGeom>
            <a:noFill/>
            <a:ln w="9525">
              <a:noFill/>
              <a:miter lim="800000"/>
              <a:headEnd/>
              <a:tailEnd/>
            </a:ln>
          </p:spPr>
          <p:txBody>
            <a:bodyPr wrap="none">
              <a:spAutoFit/>
            </a:bodyPr>
            <a:lstStyle/>
            <a:p>
              <a:pPr algn="ctr"/>
              <a:r>
                <a:rPr lang="en-US" sz="1400" b="1" dirty="0">
                  <a:solidFill>
                    <a:schemeClr val="accent1">
                      <a:lumMod val="50000"/>
                    </a:schemeClr>
                  </a:solidFill>
                </a:rPr>
                <a:t>&lt; 80% ref value</a:t>
              </a:r>
            </a:p>
          </p:txBody>
        </p:sp>
        <p:sp>
          <p:nvSpPr>
            <p:cNvPr id="12" name="TextBox 12">
              <a:extLst>
                <a:ext uri="{FF2B5EF4-FFF2-40B4-BE49-F238E27FC236}">
                  <a16:creationId xmlns:a16="http://schemas.microsoft.com/office/drawing/2014/main" id="{2477595C-B83C-44F0-96F1-629BD661FEAB}"/>
                </a:ext>
              </a:extLst>
            </p:cNvPr>
            <p:cNvSpPr txBox="1">
              <a:spLocks noChangeArrowheads="1"/>
            </p:cNvSpPr>
            <p:nvPr/>
          </p:nvSpPr>
          <p:spPr bwMode="auto">
            <a:xfrm>
              <a:off x="596473" y="5268689"/>
              <a:ext cx="1255180" cy="338554"/>
            </a:xfrm>
            <a:prstGeom prst="rect">
              <a:avLst/>
            </a:prstGeom>
            <a:solidFill>
              <a:schemeClr val="tx2"/>
            </a:solidFill>
            <a:ln w="9525">
              <a:noFill/>
              <a:miter lim="800000"/>
              <a:headEnd/>
              <a:tailEnd/>
            </a:ln>
          </p:spPr>
          <p:txBody>
            <a:bodyPr wrap="square">
              <a:spAutoFit/>
            </a:bodyPr>
            <a:lstStyle/>
            <a:p>
              <a:pPr algn="ctr"/>
              <a:r>
                <a:rPr lang="pt-PT" sz="1600" b="1" dirty="0">
                  <a:solidFill>
                    <a:schemeClr val="bg1"/>
                  </a:solidFill>
                </a:rPr>
                <a:t>NORMAL</a:t>
              </a:r>
              <a:endParaRPr lang="en-US" sz="1400" b="1" dirty="0">
                <a:solidFill>
                  <a:schemeClr val="bg1"/>
                </a:solidFill>
              </a:endParaRPr>
            </a:p>
          </p:txBody>
        </p:sp>
        <p:sp>
          <p:nvSpPr>
            <p:cNvPr id="13" name="TextBox 15">
              <a:extLst>
                <a:ext uri="{FF2B5EF4-FFF2-40B4-BE49-F238E27FC236}">
                  <a16:creationId xmlns:a16="http://schemas.microsoft.com/office/drawing/2014/main" id="{99ABC74E-AAEE-4D22-9DCD-DB2F8E287872}"/>
                </a:ext>
              </a:extLst>
            </p:cNvPr>
            <p:cNvSpPr txBox="1">
              <a:spLocks noChangeArrowheads="1"/>
            </p:cNvSpPr>
            <p:nvPr/>
          </p:nvSpPr>
          <p:spPr bwMode="auto">
            <a:xfrm>
              <a:off x="7236917" y="4196929"/>
              <a:ext cx="1529745" cy="338554"/>
            </a:xfrm>
            <a:prstGeom prst="rect">
              <a:avLst/>
            </a:prstGeom>
            <a:solidFill>
              <a:schemeClr val="accent1">
                <a:lumMod val="20000"/>
                <a:lumOff val="80000"/>
              </a:schemeClr>
            </a:solidFill>
            <a:ln w="9525">
              <a:noFill/>
              <a:miter lim="800000"/>
              <a:headEnd/>
              <a:tailEnd/>
            </a:ln>
          </p:spPr>
          <p:txBody>
            <a:bodyPr wrap="square">
              <a:spAutoFit/>
            </a:bodyPr>
            <a:lstStyle/>
            <a:p>
              <a:r>
                <a:rPr lang="pt-PT" sz="1600" b="1" dirty="0">
                  <a:solidFill>
                    <a:schemeClr val="tx2">
                      <a:lumMod val="75000"/>
                    </a:schemeClr>
                  </a:solidFill>
                </a:rPr>
                <a:t>Mixed pattern</a:t>
              </a:r>
              <a:endParaRPr lang="en-US" sz="1400" b="1" dirty="0">
                <a:solidFill>
                  <a:schemeClr val="tx2">
                    <a:lumMod val="75000"/>
                  </a:schemeClr>
                </a:solidFill>
              </a:endParaRPr>
            </a:p>
          </p:txBody>
        </p:sp>
        <p:sp>
          <p:nvSpPr>
            <p:cNvPr id="14" name="Down Arrow Callout 17">
              <a:extLst>
                <a:ext uri="{FF2B5EF4-FFF2-40B4-BE49-F238E27FC236}">
                  <a16:creationId xmlns:a16="http://schemas.microsoft.com/office/drawing/2014/main" id="{673DCCE4-C843-41CD-916F-3883AB751503}"/>
                </a:ext>
              </a:extLst>
            </p:cNvPr>
            <p:cNvSpPr/>
            <p:nvPr/>
          </p:nvSpPr>
          <p:spPr>
            <a:xfrm>
              <a:off x="1200519" y="2240004"/>
              <a:ext cx="1143000" cy="1071563"/>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5" name="Bent-Up Arrow 19">
              <a:extLst>
                <a:ext uri="{FF2B5EF4-FFF2-40B4-BE49-F238E27FC236}">
                  <a16:creationId xmlns:a16="http://schemas.microsoft.com/office/drawing/2014/main" id="{0944B8D7-E1E0-4EDE-BE5D-09D0EBE4B7F1}"/>
                </a:ext>
              </a:extLst>
            </p:cNvPr>
            <p:cNvSpPr/>
            <p:nvPr/>
          </p:nvSpPr>
          <p:spPr>
            <a:xfrm rot="10800000">
              <a:off x="1637330" y="1696814"/>
              <a:ext cx="714375" cy="500063"/>
            </a:xfrm>
            <a:prstGeom prst="bentUpArrow">
              <a:avLst>
                <a:gd name="adj1" fmla="val 25000"/>
                <a:gd name="adj2" fmla="val 23529"/>
                <a:gd name="adj3" fmla="val 2944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6" name="Bent-Up Arrow 20">
              <a:extLst>
                <a:ext uri="{FF2B5EF4-FFF2-40B4-BE49-F238E27FC236}">
                  <a16:creationId xmlns:a16="http://schemas.microsoft.com/office/drawing/2014/main" id="{9B2E9B9A-D7C2-445A-86F0-024ED103B810}"/>
                </a:ext>
              </a:extLst>
            </p:cNvPr>
            <p:cNvSpPr/>
            <p:nvPr/>
          </p:nvSpPr>
          <p:spPr>
            <a:xfrm rot="10800000" flipH="1">
              <a:off x="5626490" y="1677795"/>
              <a:ext cx="642937" cy="500062"/>
            </a:xfrm>
            <a:prstGeom prst="bentUpArrow">
              <a:avLst>
                <a:gd name="adj1" fmla="val 25000"/>
                <a:gd name="adj2" fmla="val 20535"/>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7" name="Down Arrow Callout 21">
              <a:extLst>
                <a:ext uri="{FF2B5EF4-FFF2-40B4-BE49-F238E27FC236}">
                  <a16:creationId xmlns:a16="http://schemas.microsoft.com/office/drawing/2014/main" id="{7775B528-40B4-4C29-8D9D-5EA714D4E96A}"/>
                </a:ext>
              </a:extLst>
            </p:cNvPr>
            <p:cNvSpPr/>
            <p:nvPr/>
          </p:nvSpPr>
          <p:spPr>
            <a:xfrm>
              <a:off x="5358385" y="2264234"/>
              <a:ext cx="1500187" cy="1077051"/>
            </a:xfrm>
            <a:prstGeom prst="down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18" name="Down Arrow 22">
              <a:extLst>
                <a:ext uri="{FF2B5EF4-FFF2-40B4-BE49-F238E27FC236}">
                  <a16:creationId xmlns:a16="http://schemas.microsoft.com/office/drawing/2014/main" id="{338140E1-E1D2-4F01-955B-B75F0EA43423}"/>
                </a:ext>
              </a:extLst>
            </p:cNvPr>
            <p:cNvSpPr/>
            <p:nvPr/>
          </p:nvSpPr>
          <p:spPr>
            <a:xfrm flipH="1">
              <a:off x="1065838" y="3911377"/>
              <a:ext cx="357187"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19" name="Bent-Up Arrow 23">
              <a:extLst>
                <a:ext uri="{FF2B5EF4-FFF2-40B4-BE49-F238E27FC236}">
                  <a16:creationId xmlns:a16="http://schemas.microsoft.com/office/drawing/2014/main" id="{3F7FCC10-8DFF-4AD7-AB54-3A2F49A50C30}"/>
                </a:ext>
              </a:extLst>
            </p:cNvPr>
            <p:cNvSpPr/>
            <p:nvPr/>
          </p:nvSpPr>
          <p:spPr>
            <a:xfrm rot="10800000" flipH="1">
              <a:off x="2566018" y="3482751"/>
              <a:ext cx="609598" cy="833133"/>
            </a:xfrm>
            <a:prstGeom prst="bentUpArrow">
              <a:avLst>
                <a:gd name="adj1" fmla="val 25000"/>
                <a:gd name="adj2" fmla="val 23498"/>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20" name="Chevron 24">
              <a:extLst>
                <a:ext uri="{FF2B5EF4-FFF2-40B4-BE49-F238E27FC236}">
                  <a16:creationId xmlns:a16="http://schemas.microsoft.com/office/drawing/2014/main" id="{6AAC9366-1514-40A0-A0F7-02B1B999D5DC}"/>
                </a:ext>
              </a:extLst>
            </p:cNvPr>
            <p:cNvSpPr/>
            <p:nvPr/>
          </p:nvSpPr>
          <p:spPr>
            <a:xfrm rot="5400000">
              <a:off x="1030119" y="473290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1" name="Chevron 25">
              <a:extLst>
                <a:ext uri="{FF2B5EF4-FFF2-40B4-BE49-F238E27FC236}">
                  <a16:creationId xmlns:a16="http://schemas.microsoft.com/office/drawing/2014/main" id="{5157D15D-E6B2-47D6-867A-85190F429266}"/>
                </a:ext>
              </a:extLst>
            </p:cNvPr>
            <p:cNvSpPr/>
            <p:nvPr/>
          </p:nvSpPr>
          <p:spPr>
            <a:xfrm rot="5400000">
              <a:off x="2744611" y="4697188"/>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2" name="Chevron 27">
              <a:extLst>
                <a:ext uri="{FF2B5EF4-FFF2-40B4-BE49-F238E27FC236}">
                  <a16:creationId xmlns:a16="http://schemas.microsoft.com/office/drawing/2014/main" id="{F993822E-585C-41A8-AAEC-FA63E759375F}"/>
                </a:ext>
              </a:extLst>
            </p:cNvPr>
            <p:cNvSpPr/>
            <p:nvPr/>
          </p:nvSpPr>
          <p:spPr>
            <a:xfrm rot="5400000">
              <a:off x="4459103" y="4690700"/>
              <a:ext cx="500063"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3" name="Bent-Up Arrow 28">
              <a:extLst>
                <a:ext uri="{FF2B5EF4-FFF2-40B4-BE49-F238E27FC236}">
                  <a16:creationId xmlns:a16="http://schemas.microsoft.com/office/drawing/2014/main" id="{F252D583-6814-4B44-AFD2-D2FB71C7DDD4}"/>
                </a:ext>
              </a:extLst>
            </p:cNvPr>
            <p:cNvSpPr/>
            <p:nvPr/>
          </p:nvSpPr>
          <p:spPr>
            <a:xfrm rot="10800000">
              <a:off x="4671051" y="3482752"/>
              <a:ext cx="609626" cy="857250"/>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4" name="Chevron 29">
              <a:extLst>
                <a:ext uri="{FF2B5EF4-FFF2-40B4-BE49-F238E27FC236}">
                  <a16:creationId xmlns:a16="http://schemas.microsoft.com/office/drawing/2014/main" id="{CFF41159-26C3-48BE-924C-208448186DA6}"/>
                </a:ext>
              </a:extLst>
            </p:cNvPr>
            <p:cNvSpPr/>
            <p:nvPr/>
          </p:nvSpPr>
          <p:spPr>
            <a:xfrm rot="5400000">
              <a:off x="7780955" y="3697064"/>
              <a:ext cx="428625" cy="42862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tx1"/>
                </a:solidFill>
                <a:ea typeface="ＭＳ Ｐゴシック" pitchFamily="33" charset="-128"/>
              </a:endParaRPr>
            </a:p>
          </p:txBody>
        </p:sp>
        <p:sp>
          <p:nvSpPr>
            <p:cNvPr id="25" name="Down Arrow 30">
              <a:extLst>
                <a:ext uri="{FF2B5EF4-FFF2-40B4-BE49-F238E27FC236}">
                  <a16:creationId xmlns:a16="http://schemas.microsoft.com/office/drawing/2014/main" id="{80049890-01B4-475F-905F-E2317C3D375C}"/>
                </a:ext>
              </a:extLst>
            </p:cNvPr>
            <p:cNvSpPr/>
            <p:nvPr/>
          </p:nvSpPr>
          <p:spPr>
            <a:xfrm rot="16200000" flipH="1">
              <a:off x="6959472" y="3375595"/>
              <a:ext cx="357188" cy="4286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6" name="TextBox 14">
              <a:extLst>
                <a:ext uri="{FF2B5EF4-FFF2-40B4-BE49-F238E27FC236}">
                  <a16:creationId xmlns:a16="http://schemas.microsoft.com/office/drawing/2014/main" id="{982138FE-5E3F-408C-9E7B-638269C275DB}"/>
                </a:ext>
              </a:extLst>
            </p:cNvPr>
            <p:cNvSpPr txBox="1">
              <a:spLocks noChangeArrowheads="1"/>
            </p:cNvSpPr>
            <p:nvPr/>
          </p:nvSpPr>
          <p:spPr bwMode="auto">
            <a:xfrm>
              <a:off x="5670463" y="4725144"/>
              <a:ext cx="1576324" cy="954107"/>
            </a:xfrm>
            <a:prstGeom prst="rect">
              <a:avLst/>
            </a:prstGeom>
            <a:solidFill>
              <a:schemeClr val="tx2"/>
            </a:solidFill>
            <a:ln w="9525">
              <a:noFill/>
              <a:miter lim="800000"/>
              <a:headEnd/>
              <a:tailEnd/>
            </a:ln>
          </p:spPr>
          <p:txBody>
            <a:bodyPr wrap="square">
              <a:spAutoFit/>
            </a:bodyPr>
            <a:lstStyle/>
            <a:p>
              <a:pPr algn="ctr"/>
              <a:r>
                <a:rPr lang="pt-PT" sz="1400" b="1" dirty="0">
                  <a:solidFill>
                    <a:schemeClr val="bg1"/>
                  </a:solidFill>
                </a:rPr>
                <a:t>OBSTRUCTION</a:t>
              </a:r>
            </a:p>
            <a:p>
              <a:pPr algn="ctr"/>
              <a:r>
                <a:rPr lang="pt-PT" sz="1400" b="1" dirty="0">
                  <a:solidFill>
                    <a:schemeClr val="bg1"/>
                  </a:solidFill>
                </a:rPr>
                <a:t>+ HYPERINFLATION </a:t>
              </a:r>
              <a:r>
                <a:rPr lang="pt-PT" sz="1400" b="1" i="1" dirty="0">
                  <a:solidFill>
                    <a:schemeClr val="bg1"/>
                  </a:solidFill>
                </a:rPr>
                <a:t>(↑VR)</a:t>
              </a:r>
              <a:endParaRPr lang="en-US" sz="1400" b="1" i="1" dirty="0">
                <a:solidFill>
                  <a:schemeClr val="bg1"/>
                </a:solidFill>
              </a:endParaRPr>
            </a:p>
          </p:txBody>
        </p:sp>
        <p:sp>
          <p:nvSpPr>
            <p:cNvPr id="27" name="TextBox 14">
              <a:extLst>
                <a:ext uri="{FF2B5EF4-FFF2-40B4-BE49-F238E27FC236}">
                  <a16:creationId xmlns:a16="http://schemas.microsoft.com/office/drawing/2014/main" id="{AFF48363-D40F-4C80-859B-E9AF27CF23FD}"/>
                </a:ext>
              </a:extLst>
            </p:cNvPr>
            <p:cNvSpPr txBox="1">
              <a:spLocks noChangeArrowheads="1"/>
            </p:cNvSpPr>
            <p:nvPr/>
          </p:nvSpPr>
          <p:spPr bwMode="auto">
            <a:xfrm>
              <a:off x="7407685" y="5221239"/>
              <a:ext cx="1513556" cy="954107"/>
            </a:xfrm>
            <a:prstGeom prst="rect">
              <a:avLst/>
            </a:prstGeom>
            <a:solidFill>
              <a:schemeClr val="tx2"/>
            </a:solidFill>
            <a:ln w="9525">
              <a:noFill/>
              <a:miter lim="800000"/>
              <a:headEnd/>
              <a:tailEnd/>
            </a:ln>
          </p:spPr>
          <p:txBody>
            <a:bodyPr wrap="none">
              <a:spAutoFit/>
            </a:bodyPr>
            <a:lstStyle/>
            <a:p>
              <a:pPr algn="ctr"/>
              <a:r>
                <a:rPr lang="pt-PT" sz="1400" b="1" dirty="0">
                  <a:solidFill>
                    <a:schemeClr val="bg1"/>
                  </a:solidFill>
                </a:rPr>
                <a:t>OBSTRUCTION</a:t>
              </a:r>
            </a:p>
            <a:p>
              <a:pPr algn="ctr"/>
              <a:r>
                <a:rPr lang="pt-PT" sz="1400" b="1" dirty="0">
                  <a:solidFill>
                    <a:schemeClr val="bg1"/>
                  </a:solidFill>
                </a:rPr>
                <a:t>+</a:t>
              </a:r>
            </a:p>
            <a:p>
              <a:pPr algn="ctr"/>
              <a:r>
                <a:rPr lang="pt-PT" sz="1400" b="1" dirty="0">
                  <a:solidFill>
                    <a:schemeClr val="bg1"/>
                  </a:solidFill>
                </a:rPr>
                <a:t>RESTRICTION</a:t>
              </a:r>
            </a:p>
            <a:p>
              <a:pPr algn="ctr"/>
              <a:r>
                <a:rPr lang="pt-PT" sz="1400" b="1" i="1" dirty="0">
                  <a:solidFill>
                    <a:schemeClr val="bg1"/>
                  </a:solidFill>
                </a:rPr>
                <a:t>(VR  normal)</a:t>
              </a:r>
              <a:endParaRPr lang="en-US" sz="1400" b="1" i="1" dirty="0">
                <a:solidFill>
                  <a:schemeClr val="bg1"/>
                </a:solidFill>
              </a:endParaRPr>
            </a:p>
          </p:txBody>
        </p:sp>
        <p:sp>
          <p:nvSpPr>
            <p:cNvPr id="28" name="Bent-Up Arrow 33">
              <a:extLst>
                <a:ext uri="{FF2B5EF4-FFF2-40B4-BE49-F238E27FC236}">
                  <a16:creationId xmlns:a16="http://schemas.microsoft.com/office/drawing/2014/main" id="{EE3221F5-A4F0-4F4B-804B-719065942CC2}"/>
                </a:ext>
              </a:extLst>
            </p:cNvPr>
            <p:cNvSpPr/>
            <p:nvPr/>
          </p:nvSpPr>
          <p:spPr>
            <a:xfrm rot="10800000">
              <a:off x="6423643" y="4268564"/>
              <a:ext cx="571500" cy="357188"/>
            </a:xfrm>
            <a:prstGeom prst="bentUpArrow">
              <a:avLst>
                <a:gd name="adj1" fmla="val 25000"/>
                <a:gd name="adj2" fmla="val 25751"/>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29" name="Down Arrow 34">
              <a:extLst>
                <a:ext uri="{FF2B5EF4-FFF2-40B4-BE49-F238E27FC236}">
                  <a16:creationId xmlns:a16="http://schemas.microsoft.com/office/drawing/2014/main" id="{A4394C50-E83E-4FD7-B08A-9B0B6DD7FBF0}"/>
                </a:ext>
              </a:extLst>
            </p:cNvPr>
            <p:cNvSpPr/>
            <p:nvPr/>
          </p:nvSpPr>
          <p:spPr>
            <a:xfrm flipH="1">
              <a:off x="7816673" y="4636767"/>
              <a:ext cx="357187" cy="5494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0000"/>
                </a:solidFill>
                <a:ea typeface="ＭＳ Ｐゴシック" pitchFamily="33" charset="-128"/>
              </a:endParaRPr>
            </a:p>
          </p:txBody>
        </p:sp>
        <p:sp>
          <p:nvSpPr>
            <p:cNvPr id="30" name="Down Arrow Callout 35">
              <a:extLst>
                <a:ext uri="{FF2B5EF4-FFF2-40B4-BE49-F238E27FC236}">
                  <a16:creationId xmlns:a16="http://schemas.microsoft.com/office/drawing/2014/main" id="{A8A5770E-EDCE-4663-9F21-6692B6889D77}"/>
                </a:ext>
              </a:extLst>
            </p:cNvPr>
            <p:cNvSpPr/>
            <p:nvPr/>
          </p:nvSpPr>
          <p:spPr>
            <a:xfrm>
              <a:off x="2137394" y="5226155"/>
              <a:ext cx="1643061" cy="723125"/>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1" name="TextBox 4">
              <a:extLst>
                <a:ext uri="{FF2B5EF4-FFF2-40B4-BE49-F238E27FC236}">
                  <a16:creationId xmlns:a16="http://schemas.microsoft.com/office/drawing/2014/main" id="{EB41FA63-E5D7-43E9-94E6-6E1F5BC87F42}"/>
                </a:ext>
              </a:extLst>
            </p:cNvPr>
            <p:cNvSpPr txBox="1">
              <a:spLocks noChangeArrowheads="1"/>
            </p:cNvSpPr>
            <p:nvPr/>
          </p:nvSpPr>
          <p:spPr bwMode="auto">
            <a:xfrm>
              <a:off x="2109947" y="5265142"/>
              <a:ext cx="1714526" cy="338554"/>
            </a:xfrm>
            <a:prstGeom prst="rect">
              <a:avLst/>
            </a:prstGeom>
            <a:noFill/>
            <a:ln w="9525">
              <a:noFill/>
              <a:miter lim="800000"/>
              <a:headEnd/>
              <a:tailEnd/>
            </a:ln>
          </p:spPr>
          <p:txBody>
            <a:bodyPr wrap="square">
              <a:spAutoFit/>
            </a:bodyPr>
            <a:lstStyle/>
            <a:p>
              <a:pPr algn="ctr"/>
              <a:r>
                <a:rPr lang="pt-PT" sz="1600" b="1" dirty="0">
                  <a:solidFill>
                    <a:schemeClr val="bg1"/>
                  </a:solidFill>
                </a:rPr>
                <a:t>RESTRICTION</a:t>
              </a:r>
              <a:endParaRPr lang="en-US" sz="1400" b="1" dirty="0">
                <a:solidFill>
                  <a:schemeClr val="bg1"/>
                </a:solidFill>
              </a:endParaRPr>
            </a:p>
          </p:txBody>
        </p:sp>
        <p:sp>
          <p:nvSpPr>
            <p:cNvPr id="32" name="Down Arrow Callout 38">
              <a:extLst>
                <a:ext uri="{FF2B5EF4-FFF2-40B4-BE49-F238E27FC236}">
                  <a16:creationId xmlns:a16="http://schemas.microsoft.com/office/drawing/2014/main" id="{9F2F4ABA-5F15-4EE6-9354-00E4E6998BB7}"/>
                </a:ext>
              </a:extLst>
            </p:cNvPr>
            <p:cNvSpPr/>
            <p:nvPr/>
          </p:nvSpPr>
          <p:spPr>
            <a:xfrm>
              <a:off x="3876508" y="5226154"/>
              <a:ext cx="1689885" cy="723126"/>
            </a:xfrm>
            <a:prstGeom prst="downArrowCallou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rgbClr val="FFFFFF"/>
                </a:solidFill>
                <a:ea typeface="ＭＳ Ｐゴシック" pitchFamily="33" charset="-128"/>
              </a:endParaRPr>
            </a:p>
          </p:txBody>
        </p:sp>
        <p:sp>
          <p:nvSpPr>
            <p:cNvPr id="33" name="TextBox 4">
              <a:extLst>
                <a:ext uri="{FF2B5EF4-FFF2-40B4-BE49-F238E27FC236}">
                  <a16:creationId xmlns:a16="http://schemas.microsoft.com/office/drawing/2014/main" id="{C0A2CB1F-5328-4438-8F5D-24B472849EF6}"/>
                </a:ext>
              </a:extLst>
            </p:cNvPr>
            <p:cNvSpPr txBox="1">
              <a:spLocks noChangeArrowheads="1"/>
            </p:cNvSpPr>
            <p:nvPr/>
          </p:nvSpPr>
          <p:spPr bwMode="auto">
            <a:xfrm>
              <a:off x="3892113" y="5279940"/>
              <a:ext cx="1697901" cy="338554"/>
            </a:xfrm>
            <a:prstGeom prst="rect">
              <a:avLst/>
            </a:prstGeom>
            <a:noFill/>
            <a:ln w="9525">
              <a:noFill/>
              <a:miter lim="800000"/>
              <a:headEnd/>
              <a:tailEnd/>
            </a:ln>
          </p:spPr>
          <p:txBody>
            <a:bodyPr wrap="none">
              <a:spAutoFit/>
            </a:bodyPr>
            <a:lstStyle/>
            <a:p>
              <a:pPr algn="ctr"/>
              <a:r>
                <a:rPr lang="pt-PT" sz="1600" b="1" dirty="0">
                  <a:solidFill>
                    <a:schemeClr val="bg1"/>
                  </a:solidFill>
                </a:rPr>
                <a:t>OBSTRUCTION</a:t>
              </a:r>
              <a:endParaRPr lang="en-US" sz="1400" b="1" dirty="0">
                <a:solidFill>
                  <a:schemeClr val="bg1"/>
                </a:solidFill>
              </a:endParaRPr>
            </a:p>
          </p:txBody>
        </p:sp>
        <p:sp>
          <p:nvSpPr>
            <p:cNvPr id="34" name="Down Arrow 40">
              <a:extLst>
                <a:ext uri="{FF2B5EF4-FFF2-40B4-BE49-F238E27FC236}">
                  <a16:creationId xmlns:a16="http://schemas.microsoft.com/office/drawing/2014/main" id="{48AAAEF0-35E0-4C61-BC70-12472D583B38}"/>
                </a:ext>
              </a:extLst>
            </p:cNvPr>
            <p:cNvSpPr/>
            <p:nvPr/>
          </p:nvSpPr>
          <p:spPr>
            <a:xfrm rot="5400000">
              <a:off x="7049176" y="5812258"/>
              <a:ext cx="428625" cy="357187"/>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5" name="Down Arrow 43">
              <a:extLst>
                <a:ext uri="{FF2B5EF4-FFF2-40B4-BE49-F238E27FC236}">
                  <a16:creationId xmlns:a16="http://schemas.microsoft.com/office/drawing/2014/main" id="{D38B334D-9747-4D08-92C2-303BDF8ADCCF}"/>
                </a:ext>
              </a:extLst>
            </p:cNvPr>
            <p:cNvSpPr/>
            <p:nvPr/>
          </p:nvSpPr>
          <p:spPr>
            <a:xfrm>
              <a:off x="6280812" y="5645300"/>
              <a:ext cx="428625" cy="320675"/>
            </a:xfrm>
            <a:prstGeom prst="downArrow">
              <a:avLst>
                <a:gd name="adj1" fmla="val 50000"/>
                <a:gd name="adj2" fmla="val 429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3" charset="-128"/>
              </a:endParaRPr>
            </a:p>
          </p:txBody>
        </p:sp>
        <p:sp>
          <p:nvSpPr>
            <p:cNvPr id="36" name="TextBox 6">
              <a:extLst>
                <a:ext uri="{FF2B5EF4-FFF2-40B4-BE49-F238E27FC236}">
                  <a16:creationId xmlns:a16="http://schemas.microsoft.com/office/drawing/2014/main" id="{C34C66B0-8653-4A83-8866-D5172CC39EDB}"/>
                </a:ext>
              </a:extLst>
            </p:cNvPr>
            <p:cNvSpPr txBox="1">
              <a:spLocks noChangeArrowheads="1"/>
            </p:cNvSpPr>
            <p:nvPr/>
          </p:nvSpPr>
          <p:spPr bwMode="auto">
            <a:xfrm>
              <a:off x="5358385" y="3412722"/>
              <a:ext cx="1500188" cy="461665"/>
            </a:xfrm>
            <a:prstGeom prst="rect">
              <a:avLst/>
            </a:prstGeom>
            <a:solidFill>
              <a:schemeClr val="accent1">
                <a:lumMod val="20000"/>
                <a:lumOff val="80000"/>
              </a:schemeClr>
            </a:solidFill>
            <a:ln w="9525">
              <a:noFill/>
              <a:miter lim="800000"/>
              <a:headEnd/>
              <a:tailEnd/>
            </a:ln>
          </p:spPr>
          <p:txBody>
            <a:bodyPr wrap="square">
              <a:spAutoFit/>
            </a:bodyPr>
            <a:lstStyle/>
            <a:p>
              <a:pPr algn="ctr"/>
              <a:r>
                <a:rPr lang="pt-PT" sz="2400" b="1" dirty="0">
                  <a:solidFill>
                    <a:schemeClr val="tx2">
                      <a:lumMod val="75000"/>
                    </a:schemeClr>
                  </a:solidFill>
                </a:rPr>
                <a:t>FVC</a:t>
              </a:r>
              <a:r>
                <a:rPr lang="pt-PT" sz="1800" b="1" dirty="0">
                  <a:solidFill>
                    <a:schemeClr val="tx2"/>
                  </a:solidFill>
                </a:rPr>
                <a:t> </a:t>
              </a:r>
              <a:endParaRPr lang="en-US" sz="1600" b="1" dirty="0">
                <a:solidFill>
                  <a:schemeClr val="tx2"/>
                </a:solidFill>
              </a:endParaRPr>
            </a:p>
          </p:txBody>
        </p:sp>
        <p:sp>
          <p:nvSpPr>
            <p:cNvPr id="37" name="Rectángulo 1">
              <a:extLst>
                <a:ext uri="{FF2B5EF4-FFF2-40B4-BE49-F238E27FC236}">
                  <a16:creationId xmlns:a16="http://schemas.microsoft.com/office/drawing/2014/main" id="{67B19CC0-7284-472D-B0EC-A45D64D98B7E}"/>
                </a:ext>
              </a:extLst>
            </p:cNvPr>
            <p:cNvSpPr/>
            <p:nvPr/>
          </p:nvSpPr>
          <p:spPr>
            <a:xfrm>
              <a:off x="2137394" y="5679251"/>
              <a:ext cx="5270291" cy="49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1" name="TextBox 40">
            <a:extLst>
              <a:ext uri="{FF2B5EF4-FFF2-40B4-BE49-F238E27FC236}">
                <a16:creationId xmlns:a16="http://schemas.microsoft.com/office/drawing/2014/main" id="{151CD000-E6AC-4842-A69B-9E2DDDB7004D}"/>
              </a:ext>
            </a:extLst>
          </p:cNvPr>
          <p:cNvSpPr txBox="1"/>
          <p:nvPr/>
        </p:nvSpPr>
        <p:spPr>
          <a:xfrm>
            <a:off x="2176529" y="6396911"/>
            <a:ext cx="9726613" cy="230832"/>
          </a:xfrm>
          <a:prstGeom prst="rect">
            <a:avLst/>
          </a:prstGeom>
          <a:noFill/>
        </p:spPr>
        <p:txBody>
          <a:bodyPr wrap="square" rtlCol="0">
            <a:spAutoFit/>
          </a:bodyPr>
          <a:lstStyle/>
          <a:p>
            <a:r>
              <a:rPr lang="en-GB" sz="900" dirty="0"/>
              <a:t>For further guidance visit: </a:t>
            </a:r>
            <a:r>
              <a:rPr lang="en-GB" sz="900" dirty="0">
                <a:hlinkClick r:id="rId2"/>
              </a:rPr>
              <a:t>http://bit.ly/IPCRG-SPIROMETRY-WONCA-2018</a:t>
            </a:r>
            <a:r>
              <a:rPr lang="en-GB" sz="900" dirty="0"/>
              <a:t> </a:t>
            </a:r>
          </a:p>
        </p:txBody>
      </p:sp>
    </p:spTree>
    <p:extLst>
      <p:ext uri="{BB962C8B-B14F-4D97-AF65-F5344CB8AC3E}">
        <p14:creationId xmlns:p14="http://schemas.microsoft.com/office/powerpoint/2010/main" val="402766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E616-97BF-4921-8A69-0762EDF1919E}"/>
              </a:ext>
            </a:extLst>
          </p:cNvPr>
          <p:cNvSpPr>
            <a:spLocks noGrp="1"/>
          </p:cNvSpPr>
          <p:nvPr>
            <p:ph type="title"/>
          </p:nvPr>
        </p:nvSpPr>
        <p:spPr/>
        <p:txBody>
          <a:bodyPr/>
          <a:lstStyle/>
          <a:p>
            <a:r>
              <a:rPr lang="en-GB" dirty="0"/>
              <a:t>Allergy testing and how to interpret the results</a:t>
            </a:r>
          </a:p>
        </p:txBody>
      </p:sp>
      <p:sp>
        <p:nvSpPr>
          <p:cNvPr id="3" name="Content Placeholder 2">
            <a:extLst>
              <a:ext uri="{FF2B5EF4-FFF2-40B4-BE49-F238E27FC236}">
                <a16:creationId xmlns:a16="http://schemas.microsoft.com/office/drawing/2014/main" id="{41C6A254-A9D7-45BC-9A40-DE7DA57F01D5}"/>
              </a:ext>
            </a:extLst>
          </p:cNvPr>
          <p:cNvSpPr>
            <a:spLocks noGrp="1"/>
          </p:cNvSpPr>
          <p:nvPr>
            <p:ph idx="1"/>
          </p:nvPr>
        </p:nvSpPr>
        <p:spPr>
          <a:xfrm>
            <a:off x="609600" y="1600201"/>
            <a:ext cx="5163239" cy="4525963"/>
          </a:xfrm>
        </p:spPr>
        <p:txBody>
          <a:bodyPr/>
          <a:lstStyle/>
          <a:p>
            <a:r>
              <a:rPr lang="en-GB" dirty="0"/>
              <a:t>Skin prick test is the most sensitive test for allergies</a:t>
            </a:r>
          </a:p>
          <a:p>
            <a:pPr lvl="1"/>
            <a:r>
              <a:rPr lang="en-GB" dirty="0"/>
              <a:t>Suspected allergens are mixed with liquid to form a solution</a:t>
            </a:r>
          </a:p>
          <a:p>
            <a:pPr lvl="1"/>
            <a:r>
              <a:rPr lang="en-GB" dirty="0"/>
              <a:t>Drops are placed on the skin surface</a:t>
            </a:r>
          </a:p>
          <a:p>
            <a:pPr lvl="1"/>
            <a:r>
              <a:rPr lang="en-GB" dirty="0"/>
              <a:t>The top surface of the skin is pricked beneath each drops</a:t>
            </a:r>
          </a:p>
          <a:p>
            <a:pPr lvl="1"/>
            <a:r>
              <a:rPr lang="en-GB" dirty="0"/>
              <a:t>A positive reaction is indicated by reddening, itch and swelling</a:t>
            </a:r>
          </a:p>
          <a:p>
            <a:endParaRPr lang="en-GB" dirty="0"/>
          </a:p>
        </p:txBody>
      </p:sp>
      <p:pic>
        <p:nvPicPr>
          <p:cNvPr id="6" name="Picture 5">
            <a:extLst>
              <a:ext uri="{FF2B5EF4-FFF2-40B4-BE49-F238E27FC236}">
                <a16:creationId xmlns:a16="http://schemas.microsoft.com/office/drawing/2014/main" id="{66EB842D-97BD-4CD1-B8B9-1511164573F3}"/>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419161" y="1600200"/>
            <a:ext cx="5163239" cy="4525963"/>
          </a:xfrm>
          <a:prstGeom prst="rect">
            <a:avLst/>
          </a:prstGeom>
        </p:spPr>
      </p:pic>
    </p:spTree>
    <p:extLst>
      <p:ext uri="{BB962C8B-B14F-4D97-AF65-F5344CB8AC3E}">
        <p14:creationId xmlns:p14="http://schemas.microsoft.com/office/powerpoint/2010/main" val="1017001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05B3-1CA5-423C-8A86-5F3D37B5FB94}"/>
              </a:ext>
            </a:extLst>
          </p:cNvPr>
          <p:cNvSpPr>
            <a:spLocks noGrp="1"/>
          </p:cNvSpPr>
          <p:nvPr>
            <p:ph type="title"/>
          </p:nvPr>
        </p:nvSpPr>
        <p:spPr/>
        <p:txBody>
          <a:bodyPr/>
          <a:lstStyle/>
          <a:p>
            <a:r>
              <a:rPr lang="en-GB" dirty="0"/>
              <a:t>Clinical considerations</a:t>
            </a:r>
            <a:br>
              <a:rPr lang="en-GB" dirty="0"/>
            </a:br>
            <a:r>
              <a:rPr lang="en-GB" sz="3200" i="1" dirty="0"/>
              <a:t>Inhaler technique</a:t>
            </a:r>
            <a:endParaRPr lang="en-GB" dirty="0"/>
          </a:p>
        </p:txBody>
      </p:sp>
      <p:sp>
        <p:nvSpPr>
          <p:cNvPr id="3" name="Content Placeholder 2">
            <a:extLst>
              <a:ext uri="{FF2B5EF4-FFF2-40B4-BE49-F238E27FC236}">
                <a16:creationId xmlns:a16="http://schemas.microsoft.com/office/drawing/2014/main" id="{1241AD04-8353-49BC-9B5A-B18CB6446118}"/>
              </a:ext>
            </a:extLst>
          </p:cNvPr>
          <p:cNvSpPr>
            <a:spLocks noGrp="1"/>
          </p:cNvSpPr>
          <p:nvPr>
            <p:ph idx="1"/>
          </p:nvPr>
        </p:nvSpPr>
        <p:spPr/>
        <p:txBody>
          <a:bodyPr/>
          <a:lstStyle/>
          <a:p>
            <a:r>
              <a:rPr lang="en-GB" dirty="0"/>
              <a:t>As Martha is using two inhalation devices with different inhalation techniques it is possible that they are not being properly used</a:t>
            </a:r>
          </a:p>
          <a:p>
            <a:endParaRPr lang="en-GB" dirty="0"/>
          </a:p>
          <a:p>
            <a:r>
              <a:rPr lang="en-GB" dirty="0"/>
              <a:t>Martha’s inhaler technique should be reviewed at all appointments</a:t>
            </a:r>
          </a:p>
          <a:p>
            <a:endParaRPr lang="en-GB" dirty="0"/>
          </a:p>
          <a:p>
            <a:r>
              <a:rPr lang="en-GB" dirty="0"/>
              <a:t>Martha should be asked to bring her own inhalers to the appointments</a:t>
            </a:r>
          </a:p>
          <a:p>
            <a:endParaRPr lang="en-GB" dirty="0"/>
          </a:p>
        </p:txBody>
      </p:sp>
    </p:spTree>
    <p:extLst>
      <p:ext uri="{BB962C8B-B14F-4D97-AF65-F5344CB8AC3E}">
        <p14:creationId xmlns:p14="http://schemas.microsoft.com/office/powerpoint/2010/main" val="299617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413810-30AE-4431-BEA0-12B31A7465F5}"/>
              </a:ext>
            </a:extLst>
          </p:cNvPr>
          <p:cNvSpPr>
            <a:spLocks noGrp="1"/>
          </p:cNvSpPr>
          <p:nvPr>
            <p:ph type="title"/>
          </p:nvPr>
        </p:nvSpPr>
        <p:spPr/>
        <p:txBody>
          <a:bodyPr/>
          <a:lstStyle/>
          <a:p>
            <a:r>
              <a:rPr lang="en-GB" dirty="0"/>
              <a:t>How to review inhalation technique</a:t>
            </a:r>
          </a:p>
        </p:txBody>
      </p:sp>
      <p:sp>
        <p:nvSpPr>
          <p:cNvPr id="5" name="Content Placeholder 4">
            <a:extLst>
              <a:ext uri="{FF2B5EF4-FFF2-40B4-BE49-F238E27FC236}">
                <a16:creationId xmlns:a16="http://schemas.microsoft.com/office/drawing/2014/main" id="{AFA80227-5DF9-432F-B3ED-583025E160A9}"/>
              </a:ext>
            </a:extLst>
          </p:cNvPr>
          <p:cNvSpPr>
            <a:spLocks noGrp="1"/>
          </p:cNvSpPr>
          <p:nvPr>
            <p:ph idx="1"/>
          </p:nvPr>
        </p:nvSpPr>
        <p:spPr/>
        <p:txBody>
          <a:bodyPr/>
          <a:lstStyle/>
          <a:p>
            <a:r>
              <a:rPr lang="en-US" dirty="0"/>
              <a:t>Ask the patient beforehand to bring their own inhaler for the consultation</a:t>
            </a:r>
          </a:p>
          <a:p>
            <a:r>
              <a:rPr lang="en-US" dirty="0"/>
              <a:t>Ask them to demonstrate how they use their inhaler</a:t>
            </a:r>
          </a:p>
          <a:p>
            <a:r>
              <a:rPr lang="en-US" dirty="0"/>
              <a:t>Correct some aspects and explain why</a:t>
            </a:r>
          </a:p>
          <a:p>
            <a:r>
              <a:rPr lang="en-US" dirty="0"/>
              <a:t>If possible use videos</a:t>
            </a:r>
          </a:p>
          <a:p>
            <a:pPr marL="928688" lvl="2" indent="-193675">
              <a:tabLst>
                <a:tab pos="1331913" algn="l"/>
              </a:tabLst>
            </a:pPr>
            <a:r>
              <a:rPr lang="en-GB" sz="1800" dirty="0">
                <a:ea typeface="ＭＳ Ｐゴシック" pitchFamily="34" charset="-128"/>
              </a:rPr>
              <a:t>Observe technique and let the patient observe self (using video demonstrations)</a:t>
            </a:r>
          </a:p>
          <a:p>
            <a:r>
              <a:rPr lang="en-US" dirty="0"/>
              <a:t>Show you are available to review their technique if necessary</a:t>
            </a:r>
          </a:p>
          <a:p>
            <a:r>
              <a:rPr lang="en-US" dirty="0"/>
              <a:t>Ask the patient to bring their own inhaler for the next appointment</a:t>
            </a:r>
          </a:p>
          <a:p>
            <a:endParaRPr lang="en-GB" dirty="0"/>
          </a:p>
        </p:txBody>
      </p:sp>
    </p:spTree>
    <p:extLst>
      <p:ext uri="{BB962C8B-B14F-4D97-AF65-F5344CB8AC3E}">
        <p14:creationId xmlns:p14="http://schemas.microsoft.com/office/powerpoint/2010/main" val="923799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C7D3-09DE-485A-AA3A-A53E014FE3FA}"/>
              </a:ext>
            </a:extLst>
          </p:cNvPr>
          <p:cNvSpPr>
            <a:spLocks noGrp="1"/>
          </p:cNvSpPr>
          <p:nvPr>
            <p:ph type="title"/>
          </p:nvPr>
        </p:nvSpPr>
        <p:spPr/>
        <p:txBody>
          <a:bodyPr/>
          <a:lstStyle/>
          <a:p>
            <a:r>
              <a:rPr lang="en-GB" dirty="0"/>
              <a:t>Management</a:t>
            </a:r>
            <a:br>
              <a:rPr lang="en-GB" dirty="0"/>
            </a:br>
            <a:r>
              <a:rPr lang="en-GB" sz="3200" i="1" dirty="0"/>
              <a:t>Discuss with the patient</a:t>
            </a:r>
            <a:endParaRPr lang="en-GB" dirty="0"/>
          </a:p>
        </p:txBody>
      </p:sp>
      <p:sp>
        <p:nvSpPr>
          <p:cNvPr id="3" name="Content Placeholder 2">
            <a:extLst>
              <a:ext uri="{FF2B5EF4-FFF2-40B4-BE49-F238E27FC236}">
                <a16:creationId xmlns:a16="http://schemas.microsoft.com/office/drawing/2014/main" id="{82A908DC-EE3A-4D0C-84FA-212822FA98FF}"/>
              </a:ext>
            </a:extLst>
          </p:cNvPr>
          <p:cNvSpPr>
            <a:spLocks noGrp="1"/>
          </p:cNvSpPr>
          <p:nvPr>
            <p:ph idx="1"/>
          </p:nvPr>
        </p:nvSpPr>
        <p:spPr>
          <a:xfrm>
            <a:off x="609600" y="1600201"/>
            <a:ext cx="5307106" cy="4525963"/>
          </a:xfrm>
        </p:spPr>
        <p:txBody>
          <a:bodyPr/>
          <a:lstStyle/>
          <a:p>
            <a:r>
              <a:rPr lang="en-GB" dirty="0"/>
              <a:t>Shared decision on disease management is critical to treatment success</a:t>
            </a:r>
          </a:p>
          <a:p>
            <a:endParaRPr lang="en-GB" dirty="0"/>
          </a:p>
          <a:p>
            <a:r>
              <a:rPr lang="en-GB" dirty="0"/>
              <a:t>There is a need to review with Martha several aspects of her condition</a:t>
            </a:r>
          </a:p>
        </p:txBody>
      </p:sp>
      <p:sp>
        <p:nvSpPr>
          <p:cNvPr id="5" name="Content Placeholder 2">
            <a:extLst>
              <a:ext uri="{FF2B5EF4-FFF2-40B4-BE49-F238E27FC236}">
                <a16:creationId xmlns:a16="http://schemas.microsoft.com/office/drawing/2014/main" id="{FF5D9F00-51E8-4F76-ABAB-14537126CB9B}"/>
              </a:ext>
            </a:extLst>
          </p:cNvPr>
          <p:cNvSpPr txBox="1">
            <a:spLocks/>
          </p:cNvSpPr>
          <p:nvPr/>
        </p:nvSpPr>
        <p:spPr>
          <a:xfrm>
            <a:off x="6252882" y="1600201"/>
            <a:ext cx="5307106"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GB" sz="2000" dirty="0"/>
              <a:t>Asthma as an airways inflammatory disease</a:t>
            </a:r>
          </a:p>
          <a:p>
            <a:pPr>
              <a:buFont typeface="Wingdings" panose="05000000000000000000" pitchFamily="2" charset="2"/>
              <a:buChar char="Ø"/>
            </a:pPr>
            <a:r>
              <a:rPr lang="en-GB" sz="2000" dirty="0"/>
              <a:t>Therapeutic goals</a:t>
            </a:r>
          </a:p>
          <a:p>
            <a:pPr>
              <a:buFont typeface="Wingdings" panose="05000000000000000000" pitchFamily="2" charset="2"/>
              <a:buChar char="Ø"/>
            </a:pPr>
            <a:r>
              <a:rPr lang="en-GB" sz="2000" dirty="0"/>
              <a:t>The role of each drug</a:t>
            </a:r>
          </a:p>
          <a:p>
            <a:pPr>
              <a:buFont typeface="Wingdings" panose="05000000000000000000" pitchFamily="2" charset="2"/>
              <a:buChar char="Ø"/>
            </a:pPr>
            <a:r>
              <a:rPr lang="en-GB" sz="2000" dirty="0"/>
              <a:t>How and when to use them</a:t>
            </a:r>
          </a:p>
          <a:p>
            <a:pPr>
              <a:buFont typeface="Wingdings" panose="05000000000000000000" pitchFamily="2" charset="2"/>
              <a:buChar char="Ø"/>
            </a:pPr>
            <a:r>
              <a:rPr lang="en-GB" sz="2000" dirty="0"/>
              <a:t>Martha’s fears and expectations regarding medication</a:t>
            </a:r>
          </a:p>
          <a:p>
            <a:pPr>
              <a:buFont typeface="Wingdings" panose="05000000000000000000" pitchFamily="2" charset="2"/>
              <a:buChar char="Ø"/>
            </a:pPr>
            <a:r>
              <a:rPr lang="en-GB" sz="2000" dirty="0"/>
              <a:t>Martha’s beliefs relating to the treatment effects</a:t>
            </a:r>
          </a:p>
          <a:p>
            <a:pPr>
              <a:buFont typeface="Wingdings" panose="05000000000000000000" pitchFamily="2" charset="2"/>
              <a:buChar char="Ø"/>
            </a:pPr>
            <a:r>
              <a:rPr lang="en-GB" sz="2000" dirty="0"/>
              <a:t>Any financial difficulties for buying inhalers</a:t>
            </a:r>
          </a:p>
        </p:txBody>
      </p:sp>
    </p:spTree>
    <p:extLst>
      <p:ext uri="{BB962C8B-B14F-4D97-AF65-F5344CB8AC3E}">
        <p14:creationId xmlns:p14="http://schemas.microsoft.com/office/powerpoint/2010/main" val="32108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4A74C-AC5B-4A34-B533-68447E258FAC}"/>
              </a:ext>
            </a:extLst>
          </p:cNvPr>
          <p:cNvSpPr>
            <a:spLocks noGrp="1"/>
          </p:cNvSpPr>
          <p:nvPr>
            <p:ph type="title"/>
          </p:nvPr>
        </p:nvSpPr>
        <p:spPr/>
        <p:txBody>
          <a:bodyPr/>
          <a:lstStyle/>
          <a:p>
            <a:r>
              <a:rPr lang="en-GB" dirty="0"/>
              <a:t>Question cards</a:t>
            </a:r>
          </a:p>
        </p:txBody>
      </p:sp>
      <p:pic>
        <p:nvPicPr>
          <p:cNvPr id="3" name="Picture 2" descr="A screenshot of a cell phone&#10;&#10;Description automatically generated">
            <a:extLst>
              <a:ext uri="{FF2B5EF4-FFF2-40B4-BE49-F238E27FC236}">
                <a16:creationId xmlns:a16="http://schemas.microsoft.com/office/drawing/2014/main" id="{B39545D3-9B02-44C8-9A25-370A29020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57" y="1930259"/>
            <a:ext cx="10211685" cy="3651821"/>
          </a:xfrm>
          <a:prstGeom prst="rect">
            <a:avLst/>
          </a:prstGeom>
        </p:spPr>
      </p:pic>
    </p:spTree>
    <p:extLst>
      <p:ext uri="{BB962C8B-B14F-4D97-AF65-F5344CB8AC3E}">
        <p14:creationId xmlns:p14="http://schemas.microsoft.com/office/powerpoint/2010/main" val="1286560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182-0F48-4613-AFD5-78EC765FEEC9}"/>
              </a:ext>
            </a:extLst>
          </p:cNvPr>
          <p:cNvSpPr>
            <a:spLocks noGrp="1"/>
          </p:cNvSpPr>
          <p:nvPr>
            <p:ph type="title"/>
          </p:nvPr>
        </p:nvSpPr>
        <p:spPr/>
        <p:txBody>
          <a:bodyPr/>
          <a:lstStyle/>
          <a:p>
            <a:r>
              <a:rPr lang="en-GB" dirty="0"/>
              <a:t>Management</a:t>
            </a:r>
            <a:br>
              <a:rPr lang="en-GB" dirty="0"/>
            </a:br>
            <a:r>
              <a:rPr lang="en-GB" sz="3200" i="1" dirty="0"/>
              <a:t>Medication adjustment</a:t>
            </a:r>
            <a:endParaRPr lang="en-GB" dirty="0"/>
          </a:p>
        </p:txBody>
      </p:sp>
      <p:sp>
        <p:nvSpPr>
          <p:cNvPr id="3" name="Content Placeholder 2">
            <a:extLst>
              <a:ext uri="{FF2B5EF4-FFF2-40B4-BE49-F238E27FC236}">
                <a16:creationId xmlns:a16="http://schemas.microsoft.com/office/drawing/2014/main" id="{8B6C6B45-255F-4701-89C8-C94BB2024A71}"/>
              </a:ext>
            </a:extLst>
          </p:cNvPr>
          <p:cNvSpPr>
            <a:spLocks noGrp="1"/>
          </p:cNvSpPr>
          <p:nvPr>
            <p:ph idx="1"/>
          </p:nvPr>
        </p:nvSpPr>
        <p:spPr/>
        <p:txBody>
          <a:bodyPr/>
          <a:lstStyle/>
          <a:p>
            <a:r>
              <a:rPr lang="en-GB" dirty="0"/>
              <a:t>Martha remembers that her family doctor told her about the need to use budesonide, but she forgets to do it and anyway she prefers salbutamol</a:t>
            </a:r>
          </a:p>
        </p:txBody>
      </p:sp>
    </p:spTree>
    <p:extLst>
      <p:ext uri="{BB962C8B-B14F-4D97-AF65-F5344CB8AC3E}">
        <p14:creationId xmlns:p14="http://schemas.microsoft.com/office/powerpoint/2010/main" val="28792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1D873-266F-4312-AA2C-D875219A9D7C}"/>
              </a:ext>
            </a:extLst>
          </p:cNvPr>
          <p:cNvSpPr>
            <a:spLocks noGrp="1"/>
          </p:cNvSpPr>
          <p:nvPr>
            <p:ph type="title"/>
          </p:nvPr>
        </p:nvSpPr>
        <p:spPr/>
        <p:txBody>
          <a:bodyPr/>
          <a:lstStyle/>
          <a:p>
            <a:r>
              <a:rPr lang="en-GB" dirty="0"/>
              <a:t>Would you propose any medication adjustment?</a:t>
            </a:r>
          </a:p>
        </p:txBody>
      </p:sp>
      <p:sp>
        <p:nvSpPr>
          <p:cNvPr id="5" name="Content Placeholder 4">
            <a:extLst>
              <a:ext uri="{FF2B5EF4-FFF2-40B4-BE49-F238E27FC236}">
                <a16:creationId xmlns:a16="http://schemas.microsoft.com/office/drawing/2014/main" id="{7F50BAB7-CEC2-422B-8E6A-BA5F2ABD624B}"/>
              </a:ext>
            </a:extLst>
          </p:cNvPr>
          <p:cNvSpPr>
            <a:spLocks noGrp="1"/>
          </p:cNvSpPr>
          <p:nvPr>
            <p:ph idx="1"/>
          </p:nvPr>
        </p:nvSpPr>
        <p:spPr/>
        <p:txBody>
          <a:bodyPr>
            <a:normAutofit fontScale="92500" lnSpcReduction="20000"/>
          </a:bodyPr>
          <a:lstStyle/>
          <a:p>
            <a:pPr>
              <a:spcAft>
                <a:spcPts val="600"/>
              </a:spcAft>
              <a:buClr>
                <a:srgbClr val="92D050"/>
              </a:buClr>
              <a:buFont typeface="+mj-lt"/>
              <a:buAutoNum type="arabicPeriod"/>
            </a:pPr>
            <a:r>
              <a:rPr lang="en-GB" dirty="0"/>
              <a:t>To continue to use salbutamol whenever she feels asthma symptoms?</a:t>
            </a:r>
          </a:p>
          <a:p>
            <a:pPr>
              <a:spcAft>
                <a:spcPts val="600"/>
              </a:spcAft>
              <a:buClr>
                <a:srgbClr val="92D050"/>
              </a:buClr>
              <a:buFont typeface="+mj-lt"/>
              <a:buAutoNum type="arabicPeriod"/>
            </a:pPr>
            <a:r>
              <a:rPr lang="en-GB" dirty="0"/>
              <a:t>To use budesonide 200 µg twice daily (as previously prescribed) + salbutamol whenever she feels asthma symptoms?</a:t>
            </a:r>
          </a:p>
          <a:p>
            <a:pPr>
              <a:spcAft>
                <a:spcPts val="600"/>
              </a:spcAft>
              <a:buClr>
                <a:srgbClr val="92D050"/>
              </a:buClr>
              <a:buFont typeface="+mj-lt"/>
              <a:buAutoNum type="arabicPeriod"/>
            </a:pPr>
            <a:r>
              <a:rPr lang="en-GB" dirty="0"/>
              <a:t>To replace budesonide with budesonide / formoterol in the same inhaler twice daily + salbutamol inhaler whenever she feels asthma symptoms?</a:t>
            </a:r>
          </a:p>
          <a:p>
            <a:pPr>
              <a:spcAft>
                <a:spcPts val="600"/>
              </a:spcAft>
              <a:buClr>
                <a:srgbClr val="92D050"/>
              </a:buClr>
              <a:buFont typeface="+mj-lt"/>
              <a:buAutoNum type="arabicPeriod"/>
            </a:pPr>
            <a:r>
              <a:rPr lang="en-GB" dirty="0"/>
              <a:t>To replace budesonide with budesonide / formoterol in the same inhaler twice daily + when needed?</a:t>
            </a:r>
          </a:p>
          <a:p>
            <a:pPr>
              <a:spcAft>
                <a:spcPts val="600"/>
              </a:spcAft>
              <a:buClr>
                <a:srgbClr val="92D050"/>
              </a:buClr>
              <a:buFont typeface="+mj-lt"/>
              <a:buAutoNum type="arabicPeriod"/>
            </a:pPr>
            <a:r>
              <a:rPr lang="en-GB" dirty="0"/>
              <a:t>To use budesonide 200 µg twice daily (as prescribed previously) and prescribe budesonide / formoterol in the same inhaler to be used when needed?</a:t>
            </a:r>
          </a:p>
        </p:txBody>
      </p:sp>
    </p:spTree>
    <p:extLst>
      <p:ext uri="{BB962C8B-B14F-4D97-AF65-F5344CB8AC3E}">
        <p14:creationId xmlns:p14="http://schemas.microsoft.com/office/powerpoint/2010/main" val="69096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a:t>
            </a:r>
          </a:p>
        </p:txBody>
      </p:sp>
      <p:sp>
        <p:nvSpPr>
          <p:cNvPr id="38" name="TextBox 37">
            <a:extLst>
              <a:ext uri="{FF2B5EF4-FFF2-40B4-BE49-F238E27FC236}">
                <a16:creationId xmlns:a16="http://schemas.microsoft.com/office/drawing/2014/main" id="{6E93E289-3E15-46FB-B1AF-BBD88ABFA7E5}"/>
              </a:ext>
            </a:extLst>
          </p:cNvPr>
          <p:cNvSpPr txBox="1"/>
          <p:nvPr/>
        </p:nvSpPr>
        <p:spPr>
          <a:xfrm>
            <a:off x="1899017" y="6460251"/>
            <a:ext cx="3211135" cy="246221"/>
          </a:xfrm>
          <a:prstGeom prst="rect">
            <a:avLst/>
          </a:prstGeom>
          <a:noFill/>
        </p:spPr>
        <p:txBody>
          <a:bodyPr wrap="none" rtlCol="0">
            <a:spAutoFit/>
          </a:bodyPr>
          <a:lstStyle/>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96" name="Picture 95">
            <a:extLst>
              <a:ext uri="{FF2B5EF4-FFF2-40B4-BE49-F238E27FC236}">
                <a16:creationId xmlns:a16="http://schemas.microsoft.com/office/drawing/2014/main" id="{1FB04D3D-80E2-8A17-A80B-D034F581A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822" y="1104066"/>
            <a:ext cx="9352268" cy="5260651"/>
          </a:xfrm>
          <a:prstGeom prst="rect">
            <a:avLst/>
          </a:prstGeom>
        </p:spPr>
      </p:pic>
    </p:spTree>
    <p:extLst>
      <p:ext uri="{BB962C8B-B14F-4D97-AF65-F5344CB8AC3E}">
        <p14:creationId xmlns:p14="http://schemas.microsoft.com/office/powerpoint/2010/main" val="2110039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p:txBody>
          <a:bodyPr/>
          <a:lstStyle/>
          <a:p>
            <a:r>
              <a:rPr lang="en-GB" dirty="0"/>
              <a:t>GINA 2022: Steps 1–2</a:t>
            </a:r>
          </a:p>
        </p:txBody>
      </p:sp>
      <p:sp>
        <p:nvSpPr>
          <p:cNvPr id="26" name="TextBox 25">
            <a:extLst>
              <a:ext uri="{FF2B5EF4-FFF2-40B4-BE49-F238E27FC236}">
                <a16:creationId xmlns:a16="http://schemas.microsoft.com/office/drawing/2014/main" id="{9493BA02-688E-42E3-AC36-F99407C7008F}"/>
              </a:ext>
            </a:extLst>
          </p:cNvPr>
          <p:cNvSpPr txBox="1"/>
          <p:nvPr/>
        </p:nvSpPr>
        <p:spPr>
          <a:xfrm>
            <a:off x="2176865" y="6328935"/>
            <a:ext cx="364074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5" name="Content Placeholder 4">
            <a:extLst>
              <a:ext uri="{FF2B5EF4-FFF2-40B4-BE49-F238E27FC236}">
                <a16:creationId xmlns:a16="http://schemas.microsoft.com/office/drawing/2014/main" id="{0A8E404F-25E5-48CA-8A48-E0DC5096B488}"/>
              </a:ext>
            </a:extLst>
          </p:cNvPr>
          <p:cNvSpPr>
            <a:spLocks noGrp="1"/>
          </p:cNvSpPr>
          <p:nvPr>
            <p:ph idx="1"/>
          </p:nvPr>
        </p:nvSpPr>
        <p:spPr>
          <a:xfrm>
            <a:off x="434788" y="1360112"/>
            <a:ext cx="4369224" cy="4358300"/>
          </a:xfrm>
          <a:solidFill>
            <a:schemeClr val="bg1"/>
          </a:solidFill>
        </p:spPr>
        <p:txBody>
          <a:bodyPr>
            <a:normAutofit/>
          </a:bodyPr>
          <a:lstStyle/>
          <a:p>
            <a:pPr>
              <a:lnSpc>
                <a:spcPct val="110000"/>
              </a:lnSpc>
              <a:defRPr/>
            </a:pPr>
            <a:r>
              <a:rPr lang="en-AU" sz="1600" b="1" dirty="0"/>
              <a:t>Controller and preferred reliever</a:t>
            </a:r>
            <a:r>
              <a:rPr lang="en-AU" sz="1600" dirty="0"/>
              <a:t>: </a:t>
            </a:r>
            <a:br>
              <a:rPr lang="en-AU" sz="1600" dirty="0"/>
            </a:br>
            <a:r>
              <a:rPr lang="en-AU" sz="1600" dirty="0"/>
              <a:t>As-needed low dose ICS-formoterol (off-label)</a:t>
            </a:r>
          </a:p>
          <a:p>
            <a:pPr lvl="1">
              <a:lnSpc>
                <a:spcPct val="110000"/>
              </a:lnSpc>
              <a:defRPr/>
            </a:pPr>
            <a:r>
              <a:rPr lang="en-AU" sz="1400" dirty="0"/>
              <a:t>Low dose ICS reduces symptoms and reduces risk of exacerbations and asthma-related hospitalization and death</a:t>
            </a:r>
          </a:p>
          <a:p>
            <a:pPr>
              <a:lnSpc>
                <a:spcPct val="110000"/>
              </a:lnSpc>
              <a:defRPr/>
            </a:pPr>
            <a:endParaRPr lang="en-AU" sz="1600" b="1" dirty="0"/>
          </a:p>
          <a:p>
            <a:pPr>
              <a:lnSpc>
                <a:spcPct val="110000"/>
              </a:lnSpc>
              <a:defRPr/>
            </a:pPr>
            <a:r>
              <a:rPr lang="en-AU" sz="1600" b="1" dirty="0"/>
              <a:t>Other controller options (Step 2):</a:t>
            </a:r>
          </a:p>
          <a:p>
            <a:pPr lvl="1">
              <a:lnSpc>
                <a:spcPct val="110000"/>
              </a:lnSpc>
              <a:defRPr/>
            </a:pPr>
            <a:r>
              <a:rPr lang="en-AU" sz="1400" dirty="0"/>
              <a:t>Low dose ICS taken whenever SABA is taken</a:t>
            </a:r>
          </a:p>
          <a:p>
            <a:pPr lvl="1">
              <a:lnSpc>
                <a:spcPct val="110000"/>
              </a:lnSpc>
              <a:defRPr/>
            </a:pPr>
            <a:r>
              <a:rPr lang="en-AU" sz="1400" dirty="0" err="1"/>
              <a:t>Leukotrine</a:t>
            </a:r>
            <a:r>
              <a:rPr lang="en-AU" sz="1400" dirty="0"/>
              <a:t> receptor antagonists</a:t>
            </a:r>
          </a:p>
          <a:p>
            <a:pPr lvl="1">
              <a:lnSpc>
                <a:spcPct val="110000"/>
              </a:lnSpc>
              <a:defRPr/>
            </a:pPr>
            <a:r>
              <a:rPr lang="en-AU" sz="1400" dirty="0"/>
              <a:t>Add house dust mite sublingual immunotherapy</a:t>
            </a:r>
          </a:p>
        </p:txBody>
      </p:sp>
      <p:pic>
        <p:nvPicPr>
          <p:cNvPr id="12" name="Picture 11">
            <a:extLst>
              <a:ext uri="{FF2B5EF4-FFF2-40B4-BE49-F238E27FC236}">
                <a16:creationId xmlns:a16="http://schemas.microsoft.com/office/drawing/2014/main" id="{9EB1847B-488C-2BEB-4E55-0827143B417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5295330" y="1417638"/>
            <a:ext cx="6141493" cy="1774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CB2DB808-4CE4-3684-BB07-FB8CD0D0DB8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295330" y="3753134"/>
            <a:ext cx="6168789" cy="1501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7078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4638"/>
            <a:ext cx="7710310" cy="1143000"/>
          </a:xfrm>
        </p:spPr>
        <p:txBody>
          <a:bodyPr/>
          <a:lstStyle/>
          <a:p>
            <a:r>
              <a:rPr lang="en-GB" noProof="0" dirty="0"/>
              <a:t>What you will learn </a:t>
            </a:r>
          </a:p>
        </p:txBody>
      </p:sp>
      <p:sp>
        <p:nvSpPr>
          <p:cNvPr id="4" name="Marcador de Posição de Conteúdo 3"/>
          <p:cNvSpPr>
            <a:spLocks noGrp="1"/>
          </p:cNvSpPr>
          <p:nvPr>
            <p:ph sz="half" idx="1"/>
          </p:nvPr>
        </p:nvSpPr>
        <p:spPr>
          <a:xfrm>
            <a:off x="838198" y="1417638"/>
            <a:ext cx="9886245" cy="4759325"/>
          </a:xfrm>
        </p:spPr>
        <p:txBody>
          <a:bodyPr vert="horz" lIns="91440" tIns="45720" rIns="91440" bIns="45720" rtlCol="0" anchor="t">
            <a:normAutofit/>
          </a:bodyPr>
          <a:lstStyle/>
          <a:p>
            <a:r>
              <a:rPr lang="en-GB" dirty="0"/>
              <a:t>Indicators for, and risks of over-reliance on SABAs</a:t>
            </a:r>
          </a:p>
          <a:p>
            <a:r>
              <a:rPr lang="en-GB" dirty="0"/>
              <a:t>Recommendations for the management of current mild asthma</a:t>
            </a:r>
          </a:p>
          <a:p>
            <a:r>
              <a:rPr lang="en-GB" dirty="0">
                <a:cs typeface="Arial"/>
              </a:rPr>
              <a:t>What is the Asthma Right Care social movement</a:t>
            </a:r>
          </a:p>
          <a:p>
            <a:r>
              <a:rPr lang="en-GB" dirty="0">
                <a:cs typeface="Arial"/>
              </a:rPr>
              <a:t>How social movements can enable large scale change</a:t>
            </a:r>
          </a:p>
          <a:p>
            <a:r>
              <a:rPr lang="en-GB" dirty="0">
                <a:cs typeface="Arial"/>
              </a:rPr>
              <a:t>How you can be part of that change</a:t>
            </a:r>
          </a:p>
        </p:txBody>
      </p:sp>
    </p:spTree>
    <p:extLst>
      <p:ext uri="{BB962C8B-B14F-4D97-AF65-F5344CB8AC3E}">
        <p14:creationId xmlns:p14="http://schemas.microsoft.com/office/powerpoint/2010/main" val="4075749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0" y="274638"/>
            <a:ext cx="8709211" cy="1143000"/>
          </a:xfrm>
        </p:spPr>
        <p:txBody>
          <a:bodyPr/>
          <a:lstStyle/>
          <a:p>
            <a:r>
              <a:rPr lang="en-GB" dirty="0"/>
              <a:t>GINA 2022: Step 3</a:t>
            </a:r>
          </a:p>
        </p:txBody>
      </p:sp>
      <p:sp>
        <p:nvSpPr>
          <p:cNvPr id="6" name="TextBox 5">
            <a:extLst>
              <a:ext uri="{FF2B5EF4-FFF2-40B4-BE49-F238E27FC236}">
                <a16:creationId xmlns:a16="http://schemas.microsoft.com/office/drawing/2014/main" id="{2B30EAE6-8518-417E-962E-737F6B95CE8E}"/>
              </a:ext>
            </a:extLst>
          </p:cNvPr>
          <p:cNvSpPr txBox="1"/>
          <p:nvPr/>
        </p:nvSpPr>
        <p:spPr>
          <a:xfrm>
            <a:off x="2024852" y="6271993"/>
            <a:ext cx="898675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LTRA, l</a:t>
            </a:r>
            <a:r>
              <a:rPr lang="en-AU" sz="1000" dirty="0" err="1"/>
              <a:t>eukotrine</a:t>
            </a:r>
            <a:r>
              <a:rPr lang="en-AU" sz="1000" dirty="0"/>
              <a:t> receptor antagonist; </a:t>
            </a:r>
            <a:br>
              <a:rPr lang="en-AU" sz="1000" dirty="0"/>
            </a:b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sp>
        <p:nvSpPr>
          <p:cNvPr id="68" name="Content Placeholder 4">
            <a:extLst>
              <a:ext uri="{FF2B5EF4-FFF2-40B4-BE49-F238E27FC236}">
                <a16:creationId xmlns:a16="http://schemas.microsoft.com/office/drawing/2014/main" id="{CAF07416-D666-46C1-88CA-630B6691B390}"/>
              </a:ext>
            </a:extLst>
          </p:cNvPr>
          <p:cNvSpPr>
            <a:spLocks noGrp="1"/>
          </p:cNvSpPr>
          <p:nvPr>
            <p:ph idx="1"/>
          </p:nvPr>
        </p:nvSpPr>
        <p:spPr>
          <a:xfrm>
            <a:off x="421434" y="1301669"/>
            <a:ext cx="11561302" cy="2203189"/>
          </a:xfrm>
          <a:noFill/>
        </p:spPr>
        <p:txBody>
          <a:bodyPr>
            <a:normAutofit/>
          </a:bodyPr>
          <a:lstStyle/>
          <a:p>
            <a:pPr>
              <a:lnSpc>
                <a:spcPct val="110000"/>
              </a:lnSpc>
              <a:defRPr/>
            </a:pPr>
            <a:r>
              <a:rPr lang="en-AU" sz="1600" b="1" dirty="0"/>
              <a:t>Preferred controller</a:t>
            </a:r>
            <a:r>
              <a:rPr lang="en-AU" sz="1600" dirty="0"/>
              <a:t>: Low dose ICS-formoterol maintenance plus as-needed SABA, OR low dose ICS-LABA maintenance and reliever therapy</a:t>
            </a:r>
          </a:p>
          <a:p>
            <a:pPr>
              <a:lnSpc>
                <a:spcPct val="110000"/>
              </a:lnSpc>
              <a:defRPr/>
            </a:pPr>
            <a:r>
              <a:rPr lang="en-AU" sz="1600" dirty="0"/>
              <a:t>For children aged 6-11 years the preferred controller is medium dose ICS or low dose ICS-LABA</a:t>
            </a:r>
          </a:p>
        </p:txBody>
      </p:sp>
      <p:pic>
        <p:nvPicPr>
          <p:cNvPr id="36" name="Picture 35">
            <a:extLst>
              <a:ext uri="{FF2B5EF4-FFF2-40B4-BE49-F238E27FC236}">
                <a16:creationId xmlns:a16="http://schemas.microsoft.com/office/drawing/2014/main" id="{CDABCC25-7135-A9B9-B497-9D3F12A9DD7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Tree>
    <p:extLst>
      <p:ext uri="{BB962C8B-B14F-4D97-AF65-F5344CB8AC3E}">
        <p14:creationId xmlns:p14="http://schemas.microsoft.com/office/powerpoint/2010/main" val="338489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924364" cy="1143000"/>
          </a:xfrm>
        </p:spPr>
        <p:txBody>
          <a:bodyPr/>
          <a:lstStyle/>
          <a:p>
            <a:r>
              <a:rPr lang="en-GB" dirty="0"/>
              <a:t>GINA 2022: Step 4</a:t>
            </a:r>
            <a:endParaRPr lang="en-GB" sz="2800" i="1" dirty="0"/>
          </a:p>
        </p:txBody>
      </p:sp>
      <p:sp>
        <p:nvSpPr>
          <p:cNvPr id="28" name="TextBox 27">
            <a:extLst>
              <a:ext uri="{FF2B5EF4-FFF2-40B4-BE49-F238E27FC236}">
                <a16:creationId xmlns:a16="http://schemas.microsoft.com/office/drawing/2014/main" id="{7FE8803C-F372-46BB-96C0-03A15C4BAF50}"/>
              </a:ext>
            </a:extLst>
          </p:cNvPr>
          <p:cNvSpPr txBox="1"/>
          <p:nvPr/>
        </p:nvSpPr>
        <p:spPr>
          <a:xfrm>
            <a:off x="1979795" y="6271993"/>
            <a:ext cx="9222396" cy="553998"/>
          </a:xfrm>
          <a:prstGeom prst="rect">
            <a:avLst/>
          </a:prstGeom>
          <a:noFill/>
        </p:spPr>
        <p:txBody>
          <a:bodyPr wrap="none" rtlCol="0">
            <a:spAutoFit/>
          </a:bodyPr>
          <a:lstStyle/>
          <a:p>
            <a:r>
              <a:rPr lang="en-GB" sz="1000" dirty="0">
                <a:solidFill>
                  <a:schemeClr val="tx1">
                    <a:lumMod val="95000"/>
                    <a:lumOff val="5000"/>
                  </a:schemeClr>
                </a:solidFill>
              </a:rPr>
              <a:t>HDM SLIT, house dust mite sublingual immunotherapy; ICS, inhaled corticosteroid; LABA, long-acting bronchodilator; LAMA, long-acting muscarinic antagonist; </a:t>
            </a:r>
            <a:br>
              <a:rPr lang="en-GB" sz="1000" dirty="0">
                <a:solidFill>
                  <a:schemeClr val="tx1">
                    <a:lumMod val="95000"/>
                    <a:lumOff val="5000"/>
                  </a:schemeClr>
                </a:solidFill>
              </a:rPr>
            </a:br>
            <a:r>
              <a:rPr lang="en-GB" sz="1000" dirty="0">
                <a:solidFill>
                  <a:schemeClr val="tx1">
                    <a:lumMod val="95000"/>
                    <a:lumOff val="5000"/>
                  </a:schemeClr>
                </a:solidFill>
              </a:rPr>
              <a:t>LTRA, l</a:t>
            </a:r>
            <a:r>
              <a:rPr lang="en-AU" sz="1000" dirty="0" err="1"/>
              <a:t>eukotrine</a:t>
            </a:r>
            <a:r>
              <a:rPr lang="en-AU" sz="1000" dirty="0"/>
              <a:t> receptor antagonist; </a:t>
            </a:r>
            <a:r>
              <a:rPr lang="en-GB" sz="1000" dirty="0">
                <a:solidFill>
                  <a:schemeClr val="tx1">
                    <a:lumMod val="95000"/>
                    <a:lumOff val="5000"/>
                  </a:schemeClr>
                </a:solidFill>
              </a:rPr>
              <a:t>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9298B033-9FC7-E971-63DF-7298232425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50" name="Content Placeholder 4">
            <a:extLst>
              <a:ext uri="{FF2B5EF4-FFF2-40B4-BE49-F238E27FC236}">
                <a16:creationId xmlns:a16="http://schemas.microsoft.com/office/drawing/2014/main" id="{8A87A102-928A-4DC1-B96B-D6176AA5EBC9}"/>
              </a:ext>
            </a:extLst>
          </p:cNvPr>
          <p:cNvSpPr>
            <a:spLocks noGrp="1"/>
          </p:cNvSpPr>
          <p:nvPr>
            <p:ph idx="1"/>
          </p:nvPr>
        </p:nvSpPr>
        <p:spPr>
          <a:xfrm>
            <a:off x="421433" y="1301669"/>
            <a:ext cx="11520079" cy="2203189"/>
          </a:xfrm>
          <a:noFill/>
        </p:spPr>
        <p:txBody>
          <a:bodyPr>
            <a:normAutofit/>
          </a:bodyPr>
          <a:lstStyle/>
          <a:p>
            <a:pPr>
              <a:lnSpc>
                <a:spcPct val="110000"/>
              </a:lnSpc>
              <a:defRPr/>
            </a:pPr>
            <a:r>
              <a:rPr lang="en-AU" sz="1400" b="1" dirty="0"/>
              <a:t>Preferred controller</a:t>
            </a:r>
            <a:r>
              <a:rPr lang="en-AU" sz="1400" dirty="0"/>
              <a:t>: Medium dose ICS-formoterol as maintenance and reliever therapy, OR medium/high dose ICS-LABA maintenance plus as-needed SABA</a:t>
            </a:r>
            <a:endParaRPr lang="en-AU" sz="1200" dirty="0"/>
          </a:p>
          <a:p>
            <a:pPr>
              <a:lnSpc>
                <a:spcPct val="110000"/>
              </a:lnSpc>
              <a:defRPr/>
            </a:pPr>
            <a:r>
              <a:rPr lang="en-AU" sz="1400" b="1" dirty="0"/>
              <a:t>Other controller options:</a:t>
            </a:r>
          </a:p>
          <a:p>
            <a:pPr lvl="1">
              <a:lnSpc>
                <a:spcPct val="110000"/>
              </a:lnSpc>
              <a:defRPr/>
            </a:pPr>
            <a:r>
              <a:rPr lang="en-AU" sz="1200" dirty="0"/>
              <a:t>Add-on tiotropium by mist inhaler for patients ≥6 years with a history of exacerbations</a:t>
            </a:r>
          </a:p>
          <a:p>
            <a:pPr lvl="1">
              <a:lnSpc>
                <a:spcPct val="110000"/>
              </a:lnSpc>
              <a:defRPr/>
            </a:pPr>
            <a:r>
              <a:rPr lang="en-AU" sz="1200" dirty="0"/>
              <a:t>Add-on LTRA</a:t>
            </a:r>
          </a:p>
          <a:p>
            <a:pPr lvl="1">
              <a:lnSpc>
                <a:spcPct val="110000"/>
              </a:lnSpc>
              <a:defRPr/>
            </a:pPr>
            <a:r>
              <a:rPr lang="en-AU" sz="1200" dirty="0"/>
              <a:t>Increasing to high dose ICS-LABA</a:t>
            </a:r>
          </a:p>
          <a:p>
            <a:pPr>
              <a:lnSpc>
                <a:spcPct val="110000"/>
              </a:lnSpc>
              <a:defRPr/>
            </a:pPr>
            <a:r>
              <a:rPr lang="en-AU" sz="1400" dirty="0"/>
              <a:t>Children aged 6-11 years: Continue controller, and refer for expert advice</a:t>
            </a:r>
          </a:p>
        </p:txBody>
      </p:sp>
    </p:spTree>
    <p:extLst>
      <p:ext uri="{BB962C8B-B14F-4D97-AF65-F5344CB8AC3E}">
        <p14:creationId xmlns:p14="http://schemas.microsoft.com/office/powerpoint/2010/main" val="312018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EB90A1-E463-45DD-A767-C769418DC32F}"/>
              </a:ext>
            </a:extLst>
          </p:cNvPr>
          <p:cNvSpPr>
            <a:spLocks noGrp="1"/>
          </p:cNvSpPr>
          <p:nvPr>
            <p:ph type="title"/>
          </p:nvPr>
        </p:nvSpPr>
        <p:spPr>
          <a:xfrm>
            <a:off x="609601" y="274638"/>
            <a:ext cx="8547846" cy="1143000"/>
          </a:xfrm>
        </p:spPr>
        <p:txBody>
          <a:bodyPr/>
          <a:lstStyle/>
          <a:p>
            <a:r>
              <a:rPr lang="en-GB" dirty="0"/>
              <a:t>GINA 2022: Step 5</a:t>
            </a:r>
          </a:p>
        </p:txBody>
      </p:sp>
      <p:sp>
        <p:nvSpPr>
          <p:cNvPr id="28" name="TextBox 27">
            <a:extLst>
              <a:ext uri="{FF2B5EF4-FFF2-40B4-BE49-F238E27FC236}">
                <a16:creationId xmlns:a16="http://schemas.microsoft.com/office/drawing/2014/main" id="{7FE8803C-F372-46BB-96C0-03A15C4BAF50}"/>
              </a:ext>
            </a:extLst>
          </p:cNvPr>
          <p:cNvSpPr txBox="1"/>
          <p:nvPr/>
        </p:nvSpPr>
        <p:spPr>
          <a:xfrm>
            <a:off x="2060200" y="6261049"/>
            <a:ext cx="9106980" cy="400110"/>
          </a:xfrm>
          <a:prstGeom prst="rect">
            <a:avLst/>
          </a:prstGeom>
          <a:noFill/>
        </p:spPr>
        <p:txBody>
          <a:bodyPr wrap="none" rtlCol="0">
            <a:spAutoFit/>
          </a:bodyPr>
          <a:lstStyle/>
          <a:p>
            <a:r>
              <a:rPr lang="en-GB" sz="1000" dirty="0">
                <a:solidFill>
                  <a:schemeClr val="tx1">
                    <a:lumMod val="95000"/>
                    <a:lumOff val="5000"/>
                  </a:schemeClr>
                </a:solidFill>
              </a:rPr>
              <a:t>ICS, inhaled corticosteroid; LABA, long-acting bronchodilator; LAMA, long-acting muscarinic antagonist; SABA, </a:t>
            </a:r>
            <a:r>
              <a:rPr lang="en-AU" altLang="en-US" sz="1000" dirty="0">
                <a:ea typeface="ＭＳ Ｐゴシック" pitchFamily="34" charset="-128"/>
              </a:rPr>
              <a:t>short-acting beta</a:t>
            </a:r>
            <a:r>
              <a:rPr lang="en-AU" altLang="en-US" sz="1000" baseline="-25000" dirty="0">
                <a:ea typeface="ＭＳ Ｐゴシック" pitchFamily="34" charset="-128"/>
              </a:rPr>
              <a:t>2</a:t>
            </a:r>
            <a:r>
              <a:rPr lang="en-AU" altLang="en-US" sz="1000" dirty="0">
                <a:ea typeface="ＭＳ Ｐゴシック" pitchFamily="34" charset="-128"/>
              </a:rPr>
              <a:t>-agonist; SC; subcutaneous.</a:t>
            </a:r>
            <a:endParaRPr lang="en-GB" sz="1000" dirty="0">
              <a:solidFill>
                <a:schemeClr val="tx1">
                  <a:lumMod val="95000"/>
                  <a:lumOff val="5000"/>
                </a:schemeClr>
              </a:solidFill>
            </a:endParaRPr>
          </a:p>
          <a:p>
            <a:r>
              <a:rPr lang="en-GB" sz="1000" dirty="0">
                <a:solidFill>
                  <a:schemeClr val="tx1">
                    <a:lumMod val="95000"/>
                    <a:lumOff val="5000"/>
                  </a:schemeClr>
                </a:solidFill>
              </a:rPr>
              <a:t>Available at: </a:t>
            </a:r>
            <a:r>
              <a:rPr lang="en-GB" sz="1000" dirty="0">
                <a:solidFill>
                  <a:schemeClr val="tx1">
                    <a:lumMod val="95000"/>
                    <a:lumOff val="5000"/>
                  </a:schemeClr>
                </a:solidFill>
                <a:hlinkClick r:id="rId2">
                  <a:extLst>
                    <a:ext uri="{A12FA001-AC4F-418D-AE19-62706E023703}">
                      <ahyp:hlinkClr xmlns:ahyp="http://schemas.microsoft.com/office/drawing/2018/hyperlinkcolor" val="tx"/>
                    </a:ext>
                  </a:extLst>
                </a:hlinkClick>
              </a:rPr>
              <a:t>www.gina.com</a:t>
            </a:r>
            <a:r>
              <a:rPr lang="en-GB" sz="1000" dirty="0">
                <a:solidFill>
                  <a:schemeClr val="tx1">
                    <a:lumMod val="95000"/>
                    <a:lumOff val="5000"/>
                  </a:schemeClr>
                </a:solidFill>
              </a:rPr>
              <a:t>. Accessed October 2022.</a:t>
            </a:r>
          </a:p>
        </p:txBody>
      </p:sp>
      <p:pic>
        <p:nvPicPr>
          <p:cNvPr id="2" name="Picture 1">
            <a:extLst>
              <a:ext uri="{FF2B5EF4-FFF2-40B4-BE49-F238E27FC236}">
                <a16:creationId xmlns:a16="http://schemas.microsoft.com/office/drawing/2014/main" id="{D9E3E904-011D-A5A0-FFDE-3ED86B51A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66001" y="2570369"/>
            <a:ext cx="8775512" cy="3569473"/>
          </a:xfrm>
          <a:prstGeom prst="rect">
            <a:avLst/>
          </a:prstGeom>
        </p:spPr>
      </p:pic>
      <p:sp>
        <p:nvSpPr>
          <p:cNvPr id="27" name="Content Placeholder 4">
            <a:extLst>
              <a:ext uri="{FF2B5EF4-FFF2-40B4-BE49-F238E27FC236}">
                <a16:creationId xmlns:a16="http://schemas.microsoft.com/office/drawing/2014/main" id="{59F7BEE3-344F-45D5-B46F-126643B31F4D}"/>
              </a:ext>
            </a:extLst>
          </p:cNvPr>
          <p:cNvSpPr>
            <a:spLocks noGrp="1"/>
          </p:cNvSpPr>
          <p:nvPr>
            <p:ph idx="1"/>
          </p:nvPr>
        </p:nvSpPr>
        <p:spPr>
          <a:xfrm>
            <a:off x="421434" y="1301669"/>
            <a:ext cx="9484566" cy="2203189"/>
          </a:xfrm>
          <a:noFill/>
        </p:spPr>
        <p:txBody>
          <a:bodyPr>
            <a:normAutofit/>
          </a:bodyPr>
          <a:lstStyle/>
          <a:p>
            <a:pPr>
              <a:lnSpc>
                <a:spcPct val="110000"/>
              </a:lnSpc>
              <a:defRPr/>
            </a:pPr>
            <a:r>
              <a:rPr lang="en-AU" sz="1400" b="1" dirty="0"/>
              <a:t>Add-on LAMA and refer for phenotypic investigation ± add-on treatment</a:t>
            </a:r>
          </a:p>
          <a:p>
            <a:pPr>
              <a:lnSpc>
                <a:spcPct val="110000"/>
              </a:lnSpc>
              <a:defRPr/>
            </a:pPr>
            <a:r>
              <a:rPr lang="en-AU" sz="1400" b="1" dirty="0"/>
              <a:t>Consider high-dose </a:t>
            </a:r>
            <a:r>
              <a:rPr lang="en-AU" sz="1400" b="1" dirty="0" err="1"/>
              <a:t>maintencen</a:t>
            </a:r>
            <a:r>
              <a:rPr lang="en-AU" sz="1400" b="1" dirty="0"/>
              <a:t> ICS-formoterol </a:t>
            </a:r>
            <a:r>
              <a:rPr lang="en-AU" sz="1200" b="1" dirty="0"/>
              <a:t>± </a:t>
            </a:r>
            <a:r>
              <a:rPr lang="en-AU" sz="1400" b="1" dirty="0"/>
              <a:t>biologic therapy</a:t>
            </a:r>
          </a:p>
          <a:p>
            <a:pPr>
              <a:lnSpc>
                <a:spcPct val="110000"/>
              </a:lnSpc>
              <a:defRPr/>
            </a:pPr>
            <a:r>
              <a:rPr lang="en-AU" sz="1400" b="1" dirty="0"/>
              <a:t>Other controller options:</a:t>
            </a:r>
          </a:p>
          <a:p>
            <a:pPr lvl="1">
              <a:lnSpc>
                <a:spcPct val="110000"/>
              </a:lnSpc>
              <a:defRPr/>
            </a:pPr>
            <a:r>
              <a:rPr lang="en-AU" sz="1200" dirty="0"/>
              <a:t>Azithromycin (adults) or LTRA</a:t>
            </a:r>
          </a:p>
          <a:p>
            <a:pPr lvl="1">
              <a:lnSpc>
                <a:spcPct val="110000"/>
              </a:lnSpc>
              <a:defRPr/>
            </a:pPr>
            <a:r>
              <a:rPr lang="en-AU" sz="1200" dirty="0"/>
              <a:t>Low dose OCS (last resort) but consider </a:t>
            </a:r>
            <a:r>
              <a:rPr lang="en-AU" sz="1200"/>
              <a:t>side effects</a:t>
            </a:r>
            <a:endParaRPr lang="en-AU" sz="1200" dirty="0"/>
          </a:p>
        </p:txBody>
      </p:sp>
    </p:spTree>
    <p:extLst>
      <p:ext uri="{BB962C8B-B14F-4D97-AF65-F5344CB8AC3E}">
        <p14:creationId xmlns:p14="http://schemas.microsoft.com/office/powerpoint/2010/main" val="3343314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AF1C-1472-431B-8FCD-8A17398F251B}"/>
              </a:ext>
            </a:extLst>
          </p:cNvPr>
          <p:cNvSpPr>
            <a:spLocks noGrp="1"/>
          </p:cNvSpPr>
          <p:nvPr>
            <p:ph type="title"/>
          </p:nvPr>
        </p:nvSpPr>
        <p:spPr>
          <a:xfrm>
            <a:off x="609601" y="274638"/>
            <a:ext cx="8619066" cy="1143000"/>
          </a:xfrm>
        </p:spPr>
        <p:txBody>
          <a:bodyPr/>
          <a:lstStyle/>
          <a:p>
            <a:r>
              <a:rPr lang="en-GB" dirty="0"/>
              <a:t>Thoughts on medication adjustment having reviewed current guidelines?</a:t>
            </a:r>
          </a:p>
        </p:txBody>
      </p:sp>
      <p:sp>
        <p:nvSpPr>
          <p:cNvPr id="3" name="Content Placeholder 2">
            <a:extLst>
              <a:ext uri="{FF2B5EF4-FFF2-40B4-BE49-F238E27FC236}">
                <a16:creationId xmlns:a16="http://schemas.microsoft.com/office/drawing/2014/main" id="{0E1B3872-1C2A-457A-A214-107285485D65}"/>
              </a:ext>
            </a:extLst>
          </p:cNvPr>
          <p:cNvSpPr>
            <a:spLocks noGrp="1"/>
          </p:cNvSpPr>
          <p:nvPr>
            <p:ph idx="1"/>
          </p:nvPr>
        </p:nvSpPr>
        <p:spPr/>
        <p:txBody>
          <a:bodyPr>
            <a:normAutofit fontScale="92500" lnSpcReduction="20000"/>
          </a:bodyPr>
          <a:lstStyle/>
          <a:p>
            <a:pPr>
              <a:spcAft>
                <a:spcPts val="600"/>
              </a:spcAft>
              <a:buClr>
                <a:srgbClr val="92D050"/>
              </a:buClr>
              <a:buFont typeface="+mj-lt"/>
              <a:buAutoNum type="arabicPeriod"/>
            </a:pPr>
            <a:r>
              <a:rPr lang="en-GB" dirty="0"/>
              <a:t>To continue to use salbutamol whenever she feels asthma symptoms?</a:t>
            </a:r>
          </a:p>
          <a:p>
            <a:pPr>
              <a:spcAft>
                <a:spcPts val="600"/>
              </a:spcAft>
              <a:buClr>
                <a:srgbClr val="92D050"/>
              </a:buClr>
              <a:buFont typeface="+mj-lt"/>
              <a:buAutoNum type="arabicPeriod"/>
            </a:pPr>
            <a:r>
              <a:rPr lang="en-GB" dirty="0"/>
              <a:t>To use budesonide 200 µg twice daily (as previously prescribed) + salbutamol whenever she feels asthma symptoms?</a:t>
            </a:r>
          </a:p>
          <a:p>
            <a:pPr>
              <a:spcAft>
                <a:spcPts val="600"/>
              </a:spcAft>
              <a:buClr>
                <a:srgbClr val="92D050"/>
              </a:buClr>
              <a:buFont typeface="+mj-lt"/>
              <a:buAutoNum type="arabicPeriod"/>
            </a:pPr>
            <a:r>
              <a:rPr lang="en-GB" dirty="0"/>
              <a:t>To replace budesonide with budesonide / formoterol in the same inhaler twice daily + salbutamol inhaler whenever she feels asthma symptoms?</a:t>
            </a:r>
          </a:p>
          <a:p>
            <a:pPr>
              <a:spcAft>
                <a:spcPts val="600"/>
              </a:spcAft>
              <a:buClr>
                <a:srgbClr val="92D050"/>
              </a:buClr>
              <a:buFont typeface="+mj-lt"/>
              <a:buAutoNum type="arabicPeriod"/>
            </a:pPr>
            <a:r>
              <a:rPr lang="en-GB" dirty="0"/>
              <a:t>To replace budesonide with budesonide / formoterol in the same inhaler twice daily + when needed?</a:t>
            </a:r>
          </a:p>
          <a:p>
            <a:pPr>
              <a:spcAft>
                <a:spcPts val="600"/>
              </a:spcAft>
              <a:buClr>
                <a:srgbClr val="92D050"/>
              </a:buClr>
              <a:buFont typeface="+mj-lt"/>
              <a:buAutoNum type="arabicPeriod"/>
            </a:pPr>
            <a:r>
              <a:rPr lang="en-GB" dirty="0"/>
              <a:t>To use budesonide 200 µg twice daily (as prescribed previously) and prescribe budesonide / formoterol in the same inhaler to be used when needed?</a:t>
            </a:r>
          </a:p>
        </p:txBody>
      </p:sp>
    </p:spTree>
    <p:extLst>
      <p:ext uri="{BB962C8B-B14F-4D97-AF65-F5344CB8AC3E}">
        <p14:creationId xmlns:p14="http://schemas.microsoft.com/office/powerpoint/2010/main" val="218437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6DC1-9CD7-4B75-9FAC-3B258B1DB8A9}"/>
              </a:ext>
            </a:extLst>
          </p:cNvPr>
          <p:cNvSpPr>
            <a:spLocks noGrp="1"/>
          </p:cNvSpPr>
          <p:nvPr>
            <p:ph type="title"/>
          </p:nvPr>
        </p:nvSpPr>
        <p:spPr/>
        <p:txBody>
          <a:bodyPr/>
          <a:lstStyle/>
          <a:p>
            <a:r>
              <a:rPr lang="en-GB" dirty="0"/>
              <a:t>Management</a:t>
            </a:r>
            <a:br>
              <a:rPr lang="en-GB" dirty="0"/>
            </a:br>
            <a:r>
              <a:rPr lang="en-GB" sz="3200" i="1" dirty="0"/>
              <a:t>The new plan</a:t>
            </a:r>
            <a:endParaRPr lang="en-GB" dirty="0"/>
          </a:p>
        </p:txBody>
      </p:sp>
      <p:sp>
        <p:nvSpPr>
          <p:cNvPr id="3" name="Content Placeholder 2">
            <a:extLst>
              <a:ext uri="{FF2B5EF4-FFF2-40B4-BE49-F238E27FC236}">
                <a16:creationId xmlns:a16="http://schemas.microsoft.com/office/drawing/2014/main" id="{C21D1835-D236-48A5-97B4-C4E3A5EAAA50}"/>
              </a:ext>
            </a:extLst>
          </p:cNvPr>
          <p:cNvSpPr>
            <a:spLocks noGrp="1"/>
          </p:cNvSpPr>
          <p:nvPr>
            <p:ph idx="1"/>
          </p:nvPr>
        </p:nvSpPr>
        <p:spPr/>
        <p:txBody>
          <a:bodyPr/>
          <a:lstStyle/>
          <a:p>
            <a:r>
              <a:rPr lang="en-GB" dirty="0"/>
              <a:t>Obtain Martha’s agreement to take her medications as prescribed</a:t>
            </a:r>
          </a:p>
          <a:p>
            <a:endParaRPr lang="en-GB" dirty="0"/>
          </a:p>
          <a:p>
            <a:r>
              <a:rPr lang="en-GB" dirty="0"/>
              <a:t>Provide Martha with a written action plan that has been developed and agreed on together</a:t>
            </a:r>
          </a:p>
          <a:p>
            <a:endParaRPr lang="en-GB" dirty="0"/>
          </a:p>
          <a:p>
            <a:endParaRPr lang="en-GB" dirty="0"/>
          </a:p>
        </p:txBody>
      </p:sp>
    </p:spTree>
    <p:extLst>
      <p:ext uri="{BB962C8B-B14F-4D97-AF65-F5344CB8AC3E}">
        <p14:creationId xmlns:p14="http://schemas.microsoft.com/office/powerpoint/2010/main" val="463253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9999E-0A76-4B81-A828-D2E7F799D3D8}"/>
              </a:ext>
            </a:extLst>
          </p:cNvPr>
          <p:cNvSpPr>
            <a:spLocks noGrp="1"/>
          </p:cNvSpPr>
          <p:nvPr>
            <p:ph type="title"/>
          </p:nvPr>
        </p:nvSpPr>
        <p:spPr/>
        <p:txBody>
          <a:bodyPr/>
          <a:lstStyle/>
          <a:p>
            <a:r>
              <a:rPr lang="en-GB" dirty="0"/>
              <a:t>Written Personalised Asthma Action Plan (PAAP)</a:t>
            </a:r>
          </a:p>
        </p:txBody>
      </p:sp>
      <p:grpSp>
        <p:nvGrpSpPr>
          <p:cNvPr id="6" name="Group 5">
            <a:extLst>
              <a:ext uri="{FF2B5EF4-FFF2-40B4-BE49-F238E27FC236}">
                <a16:creationId xmlns:a16="http://schemas.microsoft.com/office/drawing/2014/main" id="{61595E14-08BA-42D6-89DE-A6E200ABAFF3}"/>
              </a:ext>
            </a:extLst>
          </p:cNvPr>
          <p:cNvGrpSpPr/>
          <p:nvPr/>
        </p:nvGrpSpPr>
        <p:grpSpPr>
          <a:xfrm>
            <a:off x="1796956" y="1417638"/>
            <a:ext cx="8629479" cy="4355941"/>
            <a:chOff x="1796956" y="1366098"/>
            <a:chExt cx="8629479" cy="4355941"/>
          </a:xfrm>
        </p:grpSpPr>
        <p:sp>
          <p:nvSpPr>
            <p:cNvPr id="7" name="Rectangle 6">
              <a:extLst>
                <a:ext uri="{FF2B5EF4-FFF2-40B4-BE49-F238E27FC236}">
                  <a16:creationId xmlns:a16="http://schemas.microsoft.com/office/drawing/2014/main" id="{EE437EDA-B488-40AD-874F-2828A28024AC}"/>
                </a:ext>
              </a:extLst>
            </p:cNvPr>
            <p:cNvSpPr/>
            <p:nvPr/>
          </p:nvSpPr>
          <p:spPr>
            <a:xfrm>
              <a:off x="4000293" y="1366098"/>
              <a:ext cx="6426142" cy="2278926"/>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spcBef>
                  <a:spcPts val="300"/>
                </a:spcBef>
                <a:spcAft>
                  <a:spcPts val="300"/>
                </a:spcAft>
                <a:buFont typeface="Arial" panose="020B0604020202020204" pitchFamily="34" charset="0"/>
                <a:buChar char="•"/>
              </a:pPr>
              <a:r>
                <a:rPr lang="en-GB" sz="1400" dirty="0">
                  <a:solidFill>
                    <a:prstClr val="black"/>
                  </a:solidFill>
                </a:rPr>
                <a:t>A written PAAP is an essential part of managing long-term disease</a:t>
              </a:r>
              <a:r>
                <a:rPr lang="en-GB" sz="1400" baseline="30000" dirty="0">
                  <a:solidFill>
                    <a:prstClr val="black"/>
                  </a:solidFill>
                </a:rPr>
                <a:t>1</a:t>
              </a:r>
            </a:p>
            <a:p>
              <a:pPr marL="285750" indent="-285750">
                <a:spcBef>
                  <a:spcPts val="300"/>
                </a:spcBef>
                <a:spcAft>
                  <a:spcPts val="300"/>
                </a:spcAft>
                <a:buFont typeface="Arial" panose="020B0604020202020204" pitchFamily="34" charset="0"/>
                <a:buChar char="•"/>
              </a:pPr>
              <a:r>
                <a:rPr lang="en-GB" sz="1400" dirty="0">
                  <a:solidFill>
                    <a:prstClr val="black"/>
                  </a:solidFill>
                </a:rPr>
                <a:t>SIGN-BTS recommend that </a:t>
              </a:r>
              <a:r>
                <a:rPr lang="en-GB" sz="1400" b="1" i="1" dirty="0">
                  <a:solidFill>
                    <a:prstClr val="black"/>
                  </a:solidFill>
                </a:rPr>
                <a:t>all people with asthma should be offered self-management education which includes a written AAP</a:t>
              </a:r>
              <a:r>
                <a:rPr lang="en-GB" sz="1400" b="1" i="1" baseline="30000" dirty="0">
                  <a:solidFill>
                    <a:prstClr val="black"/>
                  </a:solidFill>
                </a:rPr>
                <a:t>2</a:t>
              </a:r>
            </a:p>
            <a:p>
              <a:pPr marL="285750" lvl="1" indent="-285750">
                <a:spcBef>
                  <a:spcPts val="300"/>
                </a:spcBef>
                <a:spcAft>
                  <a:spcPts val="300"/>
                </a:spcAft>
                <a:buFont typeface="Arial" panose="020B0604020202020204" pitchFamily="34" charset="0"/>
                <a:buChar char="•"/>
              </a:pPr>
              <a:r>
                <a:rPr lang="en-GB" sz="1400" dirty="0">
                  <a:solidFill>
                    <a:prstClr val="black"/>
                  </a:solidFill>
                </a:rPr>
                <a:t>In addition, GINA also highlights the importance of supporting long-term asthma management</a:t>
              </a:r>
              <a:r>
                <a:rPr lang="en-GB" sz="1400" baseline="30000" dirty="0">
                  <a:solidFill>
                    <a:prstClr val="black"/>
                  </a:solidFill>
                </a:rPr>
                <a:t>3</a:t>
              </a:r>
              <a:r>
                <a:rPr lang="en-GB" sz="1400" dirty="0">
                  <a:solidFill>
                    <a:prstClr val="black"/>
                  </a:solidFill>
                </a:rPr>
                <a:t> </a:t>
              </a:r>
            </a:p>
            <a:p>
              <a:pPr marL="285750" lvl="1" indent="-285750">
                <a:spcBef>
                  <a:spcPts val="300"/>
                </a:spcBef>
                <a:spcAft>
                  <a:spcPts val="300"/>
                </a:spcAft>
                <a:buFont typeface="Arial" panose="020B0604020202020204" pitchFamily="34" charset="0"/>
                <a:buChar char="•"/>
              </a:pPr>
              <a:r>
                <a:rPr lang="en-GB" sz="1400" dirty="0">
                  <a:solidFill>
                    <a:prstClr val="black"/>
                  </a:solidFill>
                </a:rPr>
                <a:t>These recommendations are based on literature reviews that show that supported PAAPs improve asthma control, reduce exacerbations and improve quality of life</a:t>
              </a:r>
              <a:r>
                <a:rPr lang="en-GB" sz="1400" baseline="30000" dirty="0">
                  <a:solidFill>
                    <a:prstClr val="black"/>
                  </a:solidFill>
                </a:rPr>
                <a:t>2,3</a:t>
              </a:r>
              <a:r>
                <a:rPr lang="en-GB" sz="1400" dirty="0">
                  <a:solidFill>
                    <a:prstClr val="black"/>
                  </a:solidFill>
                </a:rPr>
                <a:t>  </a:t>
              </a:r>
            </a:p>
          </p:txBody>
        </p:sp>
        <p:sp>
          <p:nvSpPr>
            <p:cNvPr id="8" name="Rectangle 7">
              <a:extLst>
                <a:ext uri="{FF2B5EF4-FFF2-40B4-BE49-F238E27FC236}">
                  <a16:creationId xmlns:a16="http://schemas.microsoft.com/office/drawing/2014/main" id="{88451141-2DF2-4A87-8047-B8C75E80CF8D}"/>
                </a:ext>
              </a:extLst>
            </p:cNvPr>
            <p:cNvSpPr/>
            <p:nvPr/>
          </p:nvSpPr>
          <p:spPr>
            <a:xfrm>
              <a:off x="3996196" y="3796205"/>
              <a:ext cx="6426142" cy="1925834"/>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lvl="1" indent="-285750">
                <a:spcBef>
                  <a:spcPts val="300"/>
                </a:spcBef>
                <a:spcAft>
                  <a:spcPts val="300"/>
                </a:spcAft>
                <a:buFont typeface="Arial" panose="020B0604020202020204" pitchFamily="34" charset="0"/>
                <a:buChar char="•"/>
              </a:pPr>
              <a:r>
                <a:rPr lang="en-GB" sz="1400" dirty="0">
                  <a:solidFill>
                    <a:prstClr val="black"/>
                  </a:solidFill>
                </a:rPr>
                <a:t>Pinpoint signs that the asthma is getting worse</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Keep track of when to take medicines</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Aid daily monitoring as well as long-term control</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Provide information on what to do in the event of an asthma attack</a:t>
              </a:r>
              <a:r>
                <a:rPr lang="en-GB" sz="1400" baseline="30000" dirty="0">
                  <a:solidFill>
                    <a:prstClr val="black"/>
                  </a:solidFill>
                </a:rPr>
                <a:t>4</a:t>
              </a: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endParaRPr lang="en-GB" sz="1400" dirty="0">
                <a:solidFill>
                  <a:prstClr val="black"/>
                </a:solidFill>
              </a:endParaRPr>
            </a:p>
            <a:p>
              <a:pPr marL="285750" lvl="1" indent="-285750">
                <a:spcBef>
                  <a:spcPts val="300"/>
                </a:spcBef>
                <a:spcAft>
                  <a:spcPts val="300"/>
                </a:spcAft>
                <a:buFont typeface="Arial" panose="020B0604020202020204" pitchFamily="34" charset="0"/>
                <a:buChar char="•"/>
              </a:pPr>
              <a:r>
                <a:rPr lang="en-GB" sz="1400" dirty="0">
                  <a:solidFill>
                    <a:prstClr val="black"/>
                  </a:solidFill>
                </a:rPr>
                <a:t>The overall aim of a written PAAP is to help take </a:t>
              </a:r>
              <a:r>
                <a:rPr lang="en-GB" sz="1400" i="1" u="sng" dirty="0">
                  <a:solidFill>
                    <a:prstClr val="black"/>
                  </a:solidFill>
                </a:rPr>
                <a:t>early action</a:t>
              </a:r>
              <a:r>
                <a:rPr lang="en-GB" sz="1400" i="1" dirty="0">
                  <a:solidFill>
                    <a:prstClr val="black"/>
                  </a:solidFill>
                </a:rPr>
                <a:t> </a:t>
              </a:r>
              <a:r>
                <a:rPr lang="en-GB" sz="1400" dirty="0">
                  <a:solidFill>
                    <a:prstClr val="black"/>
                  </a:solidFill>
                </a:rPr>
                <a:t>to prevent or reduce the severity of asthma attack symptoms</a:t>
              </a:r>
              <a:r>
                <a:rPr lang="en-GB" sz="1400" baseline="30000" dirty="0">
                  <a:solidFill>
                    <a:prstClr val="black"/>
                  </a:solidFill>
                </a:rPr>
                <a:t>4</a:t>
              </a:r>
            </a:p>
          </p:txBody>
        </p:sp>
        <p:sp>
          <p:nvSpPr>
            <p:cNvPr id="9" name="Rectangle 8">
              <a:extLst>
                <a:ext uri="{FF2B5EF4-FFF2-40B4-BE49-F238E27FC236}">
                  <a16:creationId xmlns:a16="http://schemas.microsoft.com/office/drawing/2014/main" id="{298BD192-E4E8-4188-AAED-2793483B2560}"/>
                </a:ext>
              </a:extLst>
            </p:cNvPr>
            <p:cNvSpPr/>
            <p:nvPr/>
          </p:nvSpPr>
          <p:spPr>
            <a:xfrm>
              <a:off x="1796956" y="1366098"/>
              <a:ext cx="2199241" cy="2278926"/>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Written PAAP</a:t>
              </a:r>
            </a:p>
          </p:txBody>
        </p:sp>
        <p:sp>
          <p:nvSpPr>
            <p:cNvPr id="10" name="Rectangle 9">
              <a:extLst>
                <a:ext uri="{FF2B5EF4-FFF2-40B4-BE49-F238E27FC236}">
                  <a16:creationId xmlns:a16="http://schemas.microsoft.com/office/drawing/2014/main" id="{D6B20253-8DD9-416F-8151-258E7FA29EF1}"/>
                </a:ext>
              </a:extLst>
            </p:cNvPr>
            <p:cNvSpPr/>
            <p:nvPr/>
          </p:nvSpPr>
          <p:spPr>
            <a:xfrm>
              <a:off x="1796956" y="3796205"/>
              <a:ext cx="2199241" cy="1925834"/>
            </a:xfrm>
            <a:prstGeom prst="rect">
              <a:avLst/>
            </a:prstGeom>
          </p:spPr>
          <p:style>
            <a:lnRef idx="3">
              <a:schemeClr val="lt1"/>
            </a:lnRef>
            <a:fillRef idx="1">
              <a:schemeClr val="accent1"/>
            </a:fillRef>
            <a:effectRef idx="1">
              <a:schemeClr val="accent1"/>
            </a:effectRef>
            <a:fontRef idx="minor">
              <a:schemeClr val="lt1"/>
            </a:fontRef>
          </p:style>
          <p:txBody>
            <a:bodyPr wrap="square" lIns="18000" tIns="18000" rIns="18000" bIns="18000" anchor="ctr">
              <a:noAutofit/>
            </a:bodyPr>
            <a:lstStyle/>
            <a:p>
              <a:pPr algn="ctr"/>
              <a:r>
                <a:rPr lang="en-GB" sz="1600" b="1" dirty="0">
                  <a:solidFill>
                    <a:prstClr val="white"/>
                  </a:solidFill>
                </a:rPr>
                <a:t>Why are they useful?</a:t>
              </a:r>
            </a:p>
          </p:txBody>
        </p:sp>
        <p:sp>
          <p:nvSpPr>
            <p:cNvPr id="11" name="Right Arrow 12">
              <a:extLst>
                <a:ext uri="{FF2B5EF4-FFF2-40B4-BE49-F238E27FC236}">
                  <a16:creationId xmlns:a16="http://schemas.microsoft.com/office/drawing/2014/main" id="{8CBAC691-CE02-4115-B036-BAAA5B7C7F1A}"/>
                </a:ext>
              </a:extLst>
            </p:cNvPr>
            <p:cNvSpPr/>
            <p:nvPr/>
          </p:nvSpPr>
          <p:spPr>
            <a:xfrm>
              <a:off x="3503712" y="5145286"/>
              <a:ext cx="771896" cy="451262"/>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grpSp>
      <p:sp>
        <p:nvSpPr>
          <p:cNvPr id="12" name="Text Placeholder 8">
            <a:extLst>
              <a:ext uri="{FF2B5EF4-FFF2-40B4-BE49-F238E27FC236}">
                <a16:creationId xmlns:a16="http://schemas.microsoft.com/office/drawing/2014/main" id="{5A11811D-F1AA-471C-9AEC-F56D9D9097FD}"/>
              </a:ext>
            </a:extLst>
          </p:cNvPr>
          <p:cNvSpPr txBox="1">
            <a:spLocks/>
          </p:cNvSpPr>
          <p:nvPr/>
        </p:nvSpPr>
        <p:spPr>
          <a:xfrm>
            <a:off x="1931179" y="6126671"/>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solidFill>
                  <a:schemeClr val="tx1">
                    <a:lumMod val="95000"/>
                    <a:lumOff val="5000"/>
                  </a:schemeClr>
                </a:solidFill>
              </a:rPr>
              <a:t>GINA, Global Initiative for Asthma; PAAP, personalised asthma action plan; SIGN-BTS, Scottish Intercollegiate Guidelines Network- British Thoracic Society.</a:t>
            </a:r>
          </a:p>
          <a:p>
            <a:pPr marL="0" indent="0">
              <a:buNone/>
            </a:pPr>
            <a:r>
              <a:rPr lang="en-GB" sz="1000" dirty="0">
                <a:solidFill>
                  <a:schemeClr val="tx1">
                    <a:lumMod val="95000"/>
                    <a:lumOff val="5000"/>
                  </a:schemeClr>
                </a:solidFill>
              </a:rPr>
              <a:t>1. Gibson PG, et al. Thorax 2004;59:94–99; 2. </a:t>
            </a:r>
            <a:r>
              <a:rPr lang="en-US" sz="1000" dirty="0">
                <a:solidFill>
                  <a:schemeClr val="tx1">
                    <a:lumMod val="95000"/>
                    <a:lumOff val="5000"/>
                  </a:schemeClr>
                </a:solidFill>
              </a:rPr>
              <a:t>SIGN-BTS</a:t>
            </a:r>
            <a:r>
              <a:rPr lang="en-GB" sz="1000" dirty="0">
                <a:solidFill>
                  <a:schemeClr val="tx1">
                    <a:lumMod val="95000"/>
                    <a:lumOff val="5000"/>
                  </a:schemeClr>
                </a:solidFill>
              </a:rPr>
              <a:t>. British guideline on the management of asthma. Consultation 2016; 3. GINA Strategy for asthma management and prevention 2016; 4. Pinnock H. Breathe 2015;11:98–109. </a:t>
            </a:r>
            <a:endParaRPr lang="en-US" sz="1000" dirty="0">
              <a:solidFill>
                <a:schemeClr val="tx1">
                  <a:lumMod val="95000"/>
                  <a:lumOff val="5000"/>
                </a:schemeClr>
              </a:solidFill>
            </a:endParaRPr>
          </a:p>
        </p:txBody>
      </p:sp>
    </p:spTree>
    <p:extLst>
      <p:ext uri="{BB962C8B-B14F-4D97-AF65-F5344CB8AC3E}">
        <p14:creationId xmlns:p14="http://schemas.microsoft.com/office/powerpoint/2010/main" val="3467146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C96E-44B2-4E2F-AA40-F7EA0F1106B4}"/>
              </a:ext>
            </a:extLst>
          </p:cNvPr>
          <p:cNvSpPr>
            <a:spLocks noGrp="1"/>
          </p:cNvSpPr>
          <p:nvPr>
            <p:ph type="title"/>
          </p:nvPr>
        </p:nvSpPr>
        <p:spPr/>
        <p:txBody>
          <a:bodyPr/>
          <a:lstStyle/>
          <a:p>
            <a:r>
              <a:rPr lang="en-GB" dirty="0"/>
              <a:t>PAAP example for adults</a:t>
            </a:r>
          </a:p>
        </p:txBody>
      </p:sp>
      <p:pic>
        <p:nvPicPr>
          <p:cNvPr id="4" name="Picture 3">
            <a:extLst>
              <a:ext uri="{FF2B5EF4-FFF2-40B4-BE49-F238E27FC236}">
                <a16:creationId xmlns:a16="http://schemas.microsoft.com/office/drawing/2014/main" id="{BDADBAA0-7C3B-4E23-8010-D565245B70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259106" y="1417638"/>
            <a:ext cx="6973839" cy="4947067"/>
          </a:xfrm>
          <a:prstGeom prst="rect">
            <a:avLst/>
          </a:prstGeom>
        </p:spPr>
      </p:pic>
      <p:sp>
        <p:nvSpPr>
          <p:cNvPr id="5" name="Text Placeholder 8">
            <a:extLst>
              <a:ext uri="{FF2B5EF4-FFF2-40B4-BE49-F238E27FC236}">
                <a16:creationId xmlns:a16="http://schemas.microsoft.com/office/drawing/2014/main" id="{A16A21F6-C98C-4B7F-9332-C3A4D63E9C6B}"/>
              </a:ext>
            </a:extLst>
          </p:cNvPr>
          <p:cNvSpPr txBox="1">
            <a:spLocks/>
          </p:cNvSpPr>
          <p:nvPr/>
        </p:nvSpPr>
        <p:spPr>
          <a:xfrm>
            <a:off x="2259106" y="6380913"/>
            <a:ext cx="10063350" cy="503238"/>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r>
              <a:rPr lang="en-US" sz="900" dirty="0"/>
              <a:t>Hilary Pinnock. Supported self-management for asthma. Breathe (Sheff). 2015 Jun; 11(2): 98–109. </a:t>
            </a:r>
            <a:r>
              <a:rPr lang="en-US" sz="900" dirty="0" err="1"/>
              <a:t>doi</a:t>
            </a:r>
            <a:r>
              <a:rPr lang="en-US" sz="900" dirty="0"/>
              <a:t>: 10.1183/20734735.015614 </a:t>
            </a:r>
            <a:r>
              <a:rPr lang="en-US" sz="900" u="sng" dirty="0">
                <a:hlinkClick r:id="rId3"/>
              </a:rPr>
              <a:t>https://www.ncbi.nlm.nih.gov/pmc/articles/PMC4487370/pdf/EDU-0156-2014.pdf</a:t>
            </a:r>
            <a:r>
              <a:rPr lang="pt-PT" sz="900" dirty="0"/>
              <a:t> </a:t>
            </a:r>
            <a:endParaRPr lang="en-GB" sz="900" dirty="0"/>
          </a:p>
          <a:p>
            <a:pPr marL="0" indent="0">
              <a:buNone/>
            </a:pPr>
            <a:endParaRPr lang="en-US" sz="900" dirty="0">
              <a:solidFill>
                <a:schemeClr val="tx1">
                  <a:lumMod val="95000"/>
                  <a:lumOff val="5000"/>
                </a:schemeClr>
              </a:solidFill>
            </a:endParaRPr>
          </a:p>
        </p:txBody>
      </p:sp>
    </p:spTree>
    <p:extLst>
      <p:ext uri="{BB962C8B-B14F-4D97-AF65-F5344CB8AC3E}">
        <p14:creationId xmlns:p14="http://schemas.microsoft.com/office/powerpoint/2010/main" val="942702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39ED-6FE8-4CD7-8151-A56F34D4FBC4}"/>
              </a:ext>
            </a:extLst>
          </p:cNvPr>
          <p:cNvSpPr>
            <a:spLocks noGrp="1"/>
          </p:cNvSpPr>
          <p:nvPr>
            <p:ph type="title"/>
          </p:nvPr>
        </p:nvSpPr>
        <p:spPr>
          <a:xfrm>
            <a:off x="609601" y="60958"/>
            <a:ext cx="6937393" cy="1143000"/>
          </a:xfrm>
        </p:spPr>
        <p:txBody>
          <a:bodyPr/>
          <a:lstStyle/>
          <a:p>
            <a:r>
              <a:rPr lang="en-GB" dirty="0"/>
              <a:t>Child Asthma Action Plan</a:t>
            </a:r>
          </a:p>
        </p:txBody>
      </p:sp>
      <p:sp>
        <p:nvSpPr>
          <p:cNvPr id="10" name="TextBox 9">
            <a:extLst>
              <a:ext uri="{FF2B5EF4-FFF2-40B4-BE49-F238E27FC236}">
                <a16:creationId xmlns:a16="http://schemas.microsoft.com/office/drawing/2014/main" id="{4A0421D4-34B7-4024-837F-ACB310CD9163}"/>
              </a:ext>
            </a:extLst>
          </p:cNvPr>
          <p:cNvSpPr txBox="1"/>
          <p:nvPr/>
        </p:nvSpPr>
        <p:spPr>
          <a:xfrm>
            <a:off x="2178902" y="6290639"/>
            <a:ext cx="7859844" cy="369332"/>
          </a:xfrm>
          <a:prstGeom prst="rect">
            <a:avLst/>
          </a:prstGeom>
          <a:noFill/>
        </p:spPr>
        <p:txBody>
          <a:bodyPr wrap="none" rtlCol="0">
            <a:spAutoFit/>
          </a:bodyPr>
          <a:lstStyle/>
          <a:p>
            <a:r>
              <a:rPr lang="en-GB" sz="900" dirty="0"/>
              <a:t>Child Asthma Action Plan</a:t>
            </a:r>
          </a:p>
          <a:p>
            <a:r>
              <a:rPr lang="en-GB" sz="900" dirty="0"/>
              <a:t>Available at: </a:t>
            </a:r>
            <a:r>
              <a:rPr lang="en-US" sz="900" u="sng" dirty="0">
                <a:hlinkClick r:id="rId3"/>
              </a:rPr>
              <a:t>https://www.asthma.org.uk/def9655d/globalassets/health-advice/resources/children/child-asthma-action-plan.pdf</a:t>
            </a:r>
            <a:r>
              <a:rPr lang="en-US" sz="900" dirty="0"/>
              <a:t> </a:t>
            </a:r>
            <a:r>
              <a:rPr lang="en-GB" sz="900" dirty="0">
                <a:solidFill>
                  <a:schemeClr val="tx1">
                    <a:lumMod val="95000"/>
                    <a:lumOff val="5000"/>
                  </a:schemeClr>
                </a:solidFill>
              </a:rPr>
              <a:t>. Accessed October 2022.</a:t>
            </a:r>
          </a:p>
        </p:txBody>
      </p:sp>
      <p:pic>
        <p:nvPicPr>
          <p:cNvPr id="5" name="Picture 4" descr="A screenshot of a cell phone&#10;&#10;Description automatically generated">
            <a:extLst>
              <a:ext uri="{FF2B5EF4-FFF2-40B4-BE49-F238E27FC236}">
                <a16:creationId xmlns:a16="http://schemas.microsoft.com/office/drawing/2014/main" id="{18D9D17F-88D3-4122-A31B-31F8D5DA6BA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84282" y="1218081"/>
            <a:ext cx="3587129" cy="5072558"/>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AFA66B5-6F14-4A81-BE0C-DD10C692893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975931" y="1218080"/>
            <a:ext cx="3587129" cy="5072557"/>
          </a:xfrm>
          <a:prstGeom prst="rect">
            <a:avLst/>
          </a:prstGeom>
        </p:spPr>
      </p:pic>
    </p:spTree>
    <p:extLst>
      <p:ext uri="{BB962C8B-B14F-4D97-AF65-F5344CB8AC3E}">
        <p14:creationId xmlns:p14="http://schemas.microsoft.com/office/powerpoint/2010/main" val="2465842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7091-9166-4B0B-A8EB-4C3D0A24A202}"/>
              </a:ext>
            </a:extLst>
          </p:cNvPr>
          <p:cNvSpPr>
            <a:spLocks noGrp="1"/>
          </p:cNvSpPr>
          <p:nvPr>
            <p:ph type="title"/>
          </p:nvPr>
        </p:nvSpPr>
        <p:spPr/>
        <p:txBody>
          <a:bodyPr/>
          <a:lstStyle/>
          <a:p>
            <a:r>
              <a:rPr lang="en-GB" dirty="0"/>
              <a:t>Steps to help Martha live better with her asthma</a:t>
            </a:r>
          </a:p>
        </p:txBody>
      </p:sp>
      <p:sp>
        <p:nvSpPr>
          <p:cNvPr id="3" name="Content Placeholder 2">
            <a:extLst>
              <a:ext uri="{FF2B5EF4-FFF2-40B4-BE49-F238E27FC236}">
                <a16:creationId xmlns:a16="http://schemas.microsoft.com/office/drawing/2014/main" id="{ED5A3701-6924-4B8B-94EB-5B359EF21A64}"/>
              </a:ext>
            </a:extLst>
          </p:cNvPr>
          <p:cNvSpPr>
            <a:spLocks noGrp="1"/>
          </p:cNvSpPr>
          <p:nvPr>
            <p:ph idx="1"/>
          </p:nvPr>
        </p:nvSpPr>
        <p:spPr/>
        <p:txBody>
          <a:bodyPr/>
          <a:lstStyle/>
          <a:p>
            <a:r>
              <a:rPr lang="en-GB" dirty="0"/>
              <a:t>Identify symptom triggers</a:t>
            </a:r>
          </a:p>
          <a:p>
            <a:endParaRPr lang="en-GB" dirty="0"/>
          </a:p>
          <a:p>
            <a:r>
              <a:rPr lang="en-GB" dirty="0"/>
              <a:t>Advise Martha to avoid smoky environments</a:t>
            </a:r>
          </a:p>
          <a:p>
            <a:endParaRPr lang="en-GB" dirty="0"/>
          </a:p>
          <a:p>
            <a:r>
              <a:rPr lang="en-GB" dirty="0"/>
              <a:t>Recommend regular physical exercise</a:t>
            </a:r>
          </a:p>
          <a:p>
            <a:endParaRPr lang="en-GB" dirty="0"/>
          </a:p>
          <a:p>
            <a:r>
              <a:rPr lang="en-GB" dirty="0"/>
              <a:t>Suggest a review of inhaler technique at all future consultations</a:t>
            </a:r>
          </a:p>
        </p:txBody>
      </p:sp>
    </p:spTree>
    <p:extLst>
      <p:ext uri="{BB962C8B-B14F-4D97-AF65-F5344CB8AC3E}">
        <p14:creationId xmlns:p14="http://schemas.microsoft.com/office/powerpoint/2010/main" val="127833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EC541-7AF3-4B4D-93B8-35AA2EBD0742}"/>
              </a:ext>
            </a:extLst>
          </p:cNvPr>
          <p:cNvSpPr>
            <a:spLocks noGrp="1"/>
          </p:cNvSpPr>
          <p:nvPr>
            <p:ph type="title"/>
          </p:nvPr>
        </p:nvSpPr>
        <p:spPr/>
        <p:txBody>
          <a:bodyPr/>
          <a:lstStyle/>
          <a:p>
            <a:r>
              <a:rPr lang="en-GB" dirty="0"/>
              <a:t>Key asthma triggers</a:t>
            </a:r>
          </a:p>
        </p:txBody>
      </p:sp>
      <p:grpSp>
        <p:nvGrpSpPr>
          <p:cNvPr id="6" name="Group 5">
            <a:extLst>
              <a:ext uri="{FF2B5EF4-FFF2-40B4-BE49-F238E27FC236}">
                <a16:creationId xmlns:a16="http://schemas.microsoft.com/office/drawing/2014/main" id="{5FC80DC7-5ABD-4F92-92B1-8C12E44B112E}"/>
              </a:ext>
            </a:extLst>
          </p:cNvPr>
          <p:cNvGrpSpPr/>
          <p:nvPr/>
        </p:nvGrpSpPr>
        <p:grpSpPr>
          <a:xfrm>
            <a:off x="5314871" y="2442703"/>
            <a:ext cx="2288053" cy="2288307"/>
            <a:chOff x="2699792" y="1844824"/>
            <a:chExt cx="3384000" cy="3384376"/>
          </a:xfrm>
        </p:grpSpPr>
        <p:sp>
          <p:nvSpPr>
            <p:cNvPr id="7" name="Freeform 105">
              <a:extLst>
                <a:ext uri="{FF2B5EF4-FFF2-40B4-BE49-F238E27FC236}">
                  <a16:creationId xmlns:a16="http://schemas.microsoft.com/office/drawing/2014/main" id="{3FE0B421-55A7-40E3-BBEC-9BC1499FB0CF}"/>
                </a:ext>
              </a:extLst>
            </p:cNvPr>
            <p:cNvSpPr>
              <a:spLocks noEditPoints="1"/>
            </p:cNvSpPr>
            <p:nvPr/>
          </p:nvSpPr>
          <p:spPr bwMode="auto">
            <a:xfrm>
              <a:off x="3419872" y="2285930"/>
              <a:ext cx="1946210" cy="2195446"/>
            </a:xfrm>
            <a:custGeom>
              <a:avLst/>
              <a:gdLst>
                <a:gd name="T0" fmla="*/ 390 w 439"/>
                <a:gd name="T1" fmla="*/ 209 h 495"/>
                <a:gd name="T2" fmla="*/ 243 w 439"/>
                <a:gd name="T3" fmla="*/ 120 h 495"/>
                <a:gd name="T4" fmla="*/ 216 w 439"/>
                <a:gd name="T5" fmla="*/ 0 h 495"/>
                <a:gd name="T6" fmla="*/ 188 w 439"/>
                <a:gd name="T7" fmla="*/ 111 h 495"/>
                <a:gd name="T8" fmla="*/ 17 w 439"/>
                <a:gd name="T9" fmla="*/ 255 h 495"/>
                <a:gd name="T10" fmla="*/ 84 w 439"/>
                <a:gd name="T11" fmla="*/ 477 h 495"/>
                <a:gd name="T12" fmla="*/ 208 w 439"/>
                <a:gd name="T13" fmla="*/ 349 h 495"/>
                <a:gd name="T14" fmla="*/ 227 w 439"/>
                <a:gd name="T15" fmla="*/ 305 h 495"/>
                <a:gd name="T16" fmla="*/ 297 w 439"/>
                <a:gd name="T17" fmla="*/ 454 h 495"/>
                <a:gd name="T18" fmla="*/ 432 w 439"/>
                <a:gd name="T19" fmla="*/ 450 h 495"/>
                <a:gd name="T20" fmla="*/ 226 w 439"/>
                <a:gd name="T21" fmla="*/ 12 h 495"/>
                <a:gd name="T22" fmla="*/ 224 w 439"/>
                <a:gd name="T23" fmla="*/ 50 h 495"/>
                <a:gd name="T24" fmla="*/ 216 w 439"/>
                <a:gd name="T25" fmla="*/ 63 h 495"/>
                <a:gd name="T26" fmla="*/ 209 w 439"/>
                <a:gd name="T27" fmla="*/ 82 h 495"/>
                <a:gd name="T28" fmla="*/ 195 w 439"/>
                <a:gd name="T29" fmla="*/ 83 h 495"/>
                <a:gd name="T30" fmla="*/ 219 w 439"/>
                <a:gd name="T31" fmla="*/ 185 h 495"/>
                <a:gd name="T32" fmla="*/ 202 w 439"/>
                <a:gd name="T33" fmla="*/ 169 h 495"/>
                <a:gd name="T34" fmla="*/ 223 w 439"/>
                <a:gd name="T35" fmla="*/ 171 h 495"/>
                <a:gd name="T36" fmla="*/ 216 w 439"/>
                <a:gd name="T37" fmla="*/ 160 h 495"/>
                <a:gd name="T38" fmla="*/ 209 w 439"/>
                <a:gd name="T39" fmla="*/ 152 h 495"/>
                <a:gd name="T40" fmla="*/ 218 w 439"/>
                <a:gd name="T41" fmla="*/ 152 h 495"/>
                <a:gd name="T42" fmla="*/ 211 w 439"/>
                <a:gd name="T43" fmla="*/ 141 h 495"/>
                <a:gd name="T44" fmla="*/ 208 w 439"/>
                <a:gd name="T45" fmla="*/ 141 h 495"/>
                <a:gd name="T46" fmla="*/ 217 w 439"/>
                <a:gd name="T47" fmla="*/ 120 h 495"/>
                <a:gd name="T48" fmla="*/ 232 w 439"/>
                <a:gd name="T49" fmla="*/ 105 h 495"/>
                <a:gd name="T50" fmla="*/ 209 w 439"/>
                <a:gd name="T51" fmla="*/ 93 h 495"/>
                <a:gd name="T52" fmla="*/ 234 w 439"/>
                <a:gd name="T53" fmla="*/ 91 h 495"/>
                <a:gd name="T54" fmla="*/ 14 w 439"/>
                <a:gd name="T55" fmla="*/ 430 h 495"/>
                <a:gd name="T56" fmla="*/ 98 w 439"/>
                <a:gd name="T57" fmla="*/ 448 h 495"/>
                <a:gd name="T58" fmla="*/ 38 w 439"/>
                <a:gd name="T59" fmla="*/ 361 h 495"/>
                <a:gd name="T60" fmla="*/ 29 w 439"/>
                <a:gd name="T61" fmla="*/ 280 h 495"/>
                <a:gd name="T62" fmla="*/ 140 w 439"/>
                <a:gd name="T63" fmla="*/ 336 h 495"/>
                <a:gd name="T64" fmla="*/ 196 w 439"/>
                <a:gd name="T65" fmla="*/ 329 h 495"/>
                <a:gd name="T66" fmla="*/ 177 w 439"/>
                <a:gd name="T67" fmla="*/ 317 h 495"/>
                <a:gd name="T68" fmla="*/ 103 w 439"/>
                <a:gd name="T69" fmla="*/ 320 h 495"/>
                <a:gd name="T70" fmla="*/ 160 w 439"/>
                <a:gd name="T71" fmla="*/ 114 h 495"/>
                <a:gd name="T72" fmla="*/ 185 w 439"/>
                <a:gd name="T73" fmla="*/ 202 h 495"/>
                <a:gd name="T74" fmla="*/ 159 w 439"/>
                <a:gd name="T75" fmla="*/ 169 h 495"/>
                <a:gd name="T76" fmla="*/ 161 w 439"/>
                <a:gd name="T77" fmla="*/ 192 h 495"/>
                <a:gd name="T78" fmla="*/ 196 w 439"/>
                <a:gd name="T79" fmla="*/ 214 h 495"/>
                <a:gd name="T80" fmla="*/ 216 w 439"/>
                <a:gd name="T81" fmla="*/ 243 h 495"/>
                <a:gd name="T82" fmla="*/ 208 w 439"/>
                <a:gd name="T83" fmla="*/ 218 h 495"/>
                <a:gd name="T84" fmla="*/ 216 w 439"/>
                <a:gd name="T85" fmla="*/ 197 h 495"/>
                <a:gd name="T86" fmla="*/ 231 w 439"/>
                <a:gd name="T87" fmla="*/ 207 h 495"/>
                <a:gd name="T88" fmla="*/ 287 w 439"/>
                <a:gd name="T89" fmla="*/ 418 h 495"/>
                <a:gd name="T90" fmla="*/ 242 w 439"/>
                <a:gd name="T91" fmla="*/ 323 h 495"/>
                <a:gd name="T92" fmla="*/ 277 w 439"/>
                <a:gd name="T93" fmla="*/ 340 h 495"/>
                <a:gd name="T94" fmla="*/ 307 w 439"/>
                <a:gd name="T95" fmla="*/ 447 h 495"/>
                <a:gd name="T96" fmla="*/ 317 w 439"/>
                <a:gd name="T97" fmla="*/ 364 h 495"/>
                <a:gd name="T98" fmla="*/ 289 w 439"/>
                <a:gd name="T99" fmla="*/ 332 h 495"/>
                <a:gd name="T100" fmla="*/ 280 w 439"/>
                <a:gd name="T101" fmla="*/ 320 h 495"/>
                <a:gd name="T102" fmla="*/ 223 w 439"/>
                <a:gd name="T103" fmla="*/ 258 h 495"/>
                <a:gd name="T104" fmla="*/ 242 w 439"/>
                <a:gd name="T105" fmla="*/ 214 h 495"/>
                <a:gd name="T106" fmla="*/ 273 w 439"/>
                <a:gd name="T107" fmla="*/ 179 h 495"/>
                <a:gd name="T108" fmla="*/ 269 w 439"/>
                <a:gd name="T109" fmla="*/ 162 h 495"/>
                <a:gd name="T110" fmla="*/ 247 w 439"/>
                <a:gd name="T111" fmla="*/ 200 h 495"/>
                <a:gd name="T112" fmla="*/ 281 w 439"/>
                <a:gd name="T113" fmla="*/ 113 h 495"/>
                <a:gd name="T114" fmla="*/ 408 w 439"/>
                <a:gd name="T115" fmla="*/ 272 h 495"/>
                <a:gd name="T116" fmla="*/ 380 w 439"/>
                <a:gd name="T117" fmla="*/ 381 h 495"/>
                <a:gd name="T118" fmla="*/ 316 w 439"/>
                <a:gd name="T119" fmla="*/ 451 h 495"/>
                <a:gd name="T120" fmla="*/ 320 w 439"/>
                <a:gd name="T121" fmla="*/ 461 h 495"/>
                <a:gd name="T122" fmla="*/ 400 w 439"/>
                <a:gd name="T123" fmla="*/ 362 h 495"/>
                <a:gd name="T124" fmla="*/ 421 w 439"/>
                <a:gd name="T125" fmla="*/ 44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9" h="495">
                  <a:moveTo>
                    <a:pt x="436" y="399"/>
                  </a:moveTo>
                  <a:cubicBezTo>
                    <a:pt x="435" y="394"/>
                    <a:pt x="434" y="390"/>
                    <a:pt x="433" y="385"/>
                  </a:cubicBezTo>
                  <a:cubicBezTo>
                    <a:pt x="432" y="379"/>
                    <a:pt x="430" y="374"/>
                    <a:pt x="430" y="369"/>
                  </a:cubicBezTo>
                  <a:cubicBezTo>
                    <a:pt x="430" y="364"/>
                    <a:pt x="431" y="358"/>
                    <a:pt x="433" y="352"/>
                  </a:cubicBezTo>
                  <a:cubicBezTo>
                    <a:pt x="434" y="347"/>
                    <a:pt x="435" y="343"/>
                    <a:pt x="436" y="339"/>
                  </a:cubicBezTo>
                  <a:cubicBezTo>
                    <a:pt x="439" y="319"/>
                    <a:pt x="433" y="304"/>
                    <a:pt x="427" y="290"/>
                  </a:cubicBezTo>
                  <a:cubicBezTo>
                    <a:pt x="426" y="287"/>
                    <a:pt x="425" y="285"/>
                    <a:pt x="424" y="282"/>
                  </a:cubicBezTo>
                  <a:cubicBezTo>
                    <a:pt x="423" y="280"/>
                    <a:pt x="421" y="278"/>
                    <a:pt x="419" y="276"/>
                  </a:cubicBezTo>
                  <a:cubicBezTo>
                    <a:pt x="419" y="276"/>
                    <a:pt x="419" y="276"/>
                    <a:pt x="419" y="276"/>
                  </a:cubicBezTo>
                  <a:cubicBezTo>
                    <a:pt x="420" y="273"/>
                    <a:pt x="420" y="271"/>
                    <a:pt x="419" y="269"/>
                  </a:cubicBezTo>
                  <a:cubicBezTo>
                    <a:pt x="415" y="254"/>
                    <a:pt x="409" y="240"/>
                    <a:pt x="401" y="225"/>
                  </a:cubicBezTo>
                  <a:cubicBezTo>
                    <a:pt x="397" y="219"/>
                    <a:pt x="394" y="214"/>
                    <a:pt x="390" y="209"/>
                  </a:cubicBezTo>
                  <a:cubicBezTo>
                    <a:pt x="388" y="206"/>
                    <a:pt x="388" y="206"/>
                    <a:pt x="388" y="206"/>
                  </a:cubicBezTo>
                  <a:cubicBezTo>
                    <a:pt x="386" y="203"/>
                    <a:pt x="385" y="199"/>
                    <a:pt x="383" y="195"/>
                  </a:cubicBezTo>
                  <a:cubicBezTo>
                    <a:pt x="383" y="193"/>
                    <a:pt x="382" y="191"/>
                    <a:pt x="381" y="190"/>
                  </a:cubicBezTo>
                  <a:cubicBezTo>
                    <a:pt x="378" y="181"/>
                    <a:pt x="373" y="174"/>
                    <a:pt x="367" y="168"/>
                  </a:cubicBezTo>
                  <a:cubicBezTo>
                    <a:pt x="364" y="164"/>
                    <a:pt x="361" y="160"/>
                    <a:pt x="359" y="156"/>
                  </a:cubicBezTo>
                  <a:cubicBezTo>
                    <a:pt x="358" y="155"/>
                    <a:pt x="357" y="153"/>
                    <a:pt x="356" y="152"/>
                  </a:cubicBezTo>
                  <a:cubicBezTo>
                    <a:pt x="349" y="140"/>
                    <a:pt x="341" y="127"/>
                    <a:pt x="331" y="118"/>
                  </a:cubicBezTo>
                  <a:cubicBezTo>
                    <a:pt x="322" y="110"/>
                    <a:pt x="311" y="108"/>
                    <a:pt x="302" y="105"/>
                  </a:cubicBezTo>
                  <a:cubicBezTo>
                    <a:pt x="299" y="105"/>
                    <a:pt x="297" y="104"/>
                    <a:pt x="295" y="104"/>
                  </a:cubicBezTo>
                  <a:cubicBezTo>
                    <a:pt x="290" y="102"/>
                    <a:pt x="286" y="102"/>
                    <a:pt x="281" y="102"/>
                  </a:cubicBezTo>
                  <a:cubicBezTo>
                    <a:pt x="270" y="102"/>
                    <a:pt x="260" y="105"/>
                    <a:pt x="252" y="111"/>
                  </a:cubicBezTo>
                  <a:cubicBezTo>
                    <a:pt x="249" y="114"/>
                    <a:pt x="246" y="117"/>
                    <a:pt x="243" y="120"/>
                  </a:cubicBezTo>
                  <a:cubicBezTo>
                    <a:pt x="243" y="119"/>
                    <a:pt x="243" y="118"/>
                    <a:pt x="243" y="117"/>
                  </a:cubicBezTo>
                  <a:cubicBezTo>
                    <a:pt x="243" y="115"/>
                    <a:pt x="243" y="114"/>
                    <a:pt x="242" y="113"/>
                  </a:cubicBezTo>
                  <a:cubicBezTo>
                    <a:pt x="243" y="112"/>
                    <a:pt x="243" y="111"/>
                    <a:pt x="243" y="110"/>
                  </a:cubicBezTo>
                  <a:cubicBezTo>
                    <a:pt x="243" y="103"/>
                    <a:pt x="244" y="96"/>
                    <a:pt x="246" y="89"/>
                  </a:cubicBezTo>
                  <a:cubicBezTo>
                    <a:pt x="246" y="87"/>
                    <a:pt x="246" y="86"/>
                    <a:pt x="246" y="84"/>
                  </a:cubicBezTo>
                  <a:cubicBezTo>
                    <a:pt x="246" y="83"/>
                    <a:pt x="247" y="82"/>
                    <a:pt x="247" y="80"/>
                  </a:cubicBezTo>
                  <a:cubicBezTo>
                    <a:pt x="248" y="73"/>
                    <a:pt x="248" y="66"/>
                    <a:pt x="250" y="60"/>
                  </a:cubicBezTo>
                  <a:cubicBezTo>
                    <a:pt x="250" y="58"/>
                    <a:pt x="250" y="57"/>
                    <a:pt x="249" y="55"/>
                  </a:cubicBezTo>
                  <a:cubicBezTo>
                    <a:pt x="250" y="54"/>
                    <a:pt x="251" y="52"/>
                    <a:pt x="251" y="51"/>
                  </a:cubicBezTo>
                  <a:cubicBezTo>
                    <a:pt x="251" y="50"/>
                    <a:pt x="251" y="47"/>
                    <a:pt x="252" y="45"/>
                  </a:cubicBezTo>
                  <a:cubicBezTo>
                    <a:pt x="256" y="23"/>
                    <a:pt x="258" y="11"/>
                    <a:pt x="247" y="7"/>
                  </a:cubicBezTo>
                  <a:cubicBezTo>
                    <a:pt x="238" y="2"/>
                    <a:pt x="228" y="0"/>
                    <a:pt x="216" y="0"/>
                  </a:cubicBezTo>
                  <a:cubicBezTo>
                    <a:pt x="213" y="0"/>
                    <a:pt x="210" y="0"/>
                    <a:pt x="207" y="0"/>
                  </a:cubicBezTo>
                  <a:cubicBezTo>
                    <a:pt x="206" y="0"/>
                    <a:pt x="206" y="0"/>
                    <a:pt x="205" y="1"/>
                  </a:cubicBezTo>
                  <a:cubicBezTo>
                    <a:pt x="192" y="1"/>
                    <a:pt x="172" y="2"/>
                    <a:pt x="173" y="17"/>
                  </a:cubicBezTo>
                  <a:cubicBezTo>
                    <a:pt x="173" y="30"/>
                    <a:pt x="173" y="42"/>
                    <a:pt x="176" y="55"/>
                  </a:cubicBezTo>
                  <a:cubicBezTo>
                    <a:pt x="177" y="56"/>
                    <a:pt x="177" y="58"/>
                    <a:pt x="178" y="59"/>
                  </a:cubicBezTo>
                  <a:cubicBezTo>
                    <a:pt x="178" y="60"/>
                    <a:pt x="178" y="61"/>
                    <a:pt x="178" y="62"/>
                  </a:cubicBezTo>
                  <a:cubicBezTo>
                    <a:pt x="179" y="65"/>
                    <a:pt x="179" y="67"/>
                    <a:pt x="180" y="70"/>
                  </a:cubicBezTo>
                  <a:cubicBezTo>
                    <a:pt x="182" y="75"/>
                    <a:pt x="183" y="80"/>
                    <a:pt x="184" y="85"/>
                  </a:cubicBezTo>
                  <a:cubicBezTo>
                    <a:pt x="184" y="86"/>
                    <a:pt x="185" y="87"/>
                    <a:pt x="185" y="87"/>
                  </a:cubicBezTo>
                  <a:cubicBezTo>
                    <a:pt x="185" y="88"/>
                    <a:pt x="185" y="89"/>
                    <a:pt x="185" y="90"/>
                  </a:cubicBezTo>
                  <a:cubicBezTo>
                    <a:pt x="186" y="96"/>
                    <a:pt x="187" y="103"/>
                    <a:pt x="188" y="109"/>
                  </a:cubicBezTo>
                  <a:cubicBezTo>
                    <a:pt x="188" y="111"/>
                    <a:pt x="188" y="111"/>
                    <a:pt x="188" y="111"/>
                  </a:cubicBezTo>
                  <a:cubicBezTo>
                    <a:pt x="188" y="113"/>
                    <a:pt x="189" y="114"/>
                    <a:pt x="189" y="115"/>
                  </a:cubicBezTo>
                  <a:cubicBezTo>
                    <a:pt x="189" y="117"/>
                    <a:pt x="189" y="118"/>
                    <a:pt x="189" y="119"/>
                  </a:cubicBezTo>
                  <a:cubicBezTo>
                    <a:pt x="189" y="120"/>
                    <a:pt x="189" y="120"/>
                    <a:pt x="189" y="121"/>
                  </a:cubicBezTo>
                  <a:cubicBezTo>
                    <a:pt x="186" y="114"/>
                    <a:pt x="180" y="107"/>
                    <a:pt x="170" y="104"/>
                  </a:cubicBezTo>
                  <a:cubicBezTo>
                    <a:pt x="167" y="103"/>
                    <a:pt x="164" y="102"/>
                    <a:pt x="160" y="102"/>
                  </a:cubicBezTo>
                  <a:cubicBezTo>
                    <a:pt x="150" y="102"/>
                    <a:pt x="138" y="106"/>
                    <a:pt x="124" y="114"/>
                  </a:cubicBezTo>
                  <a:cubicBezTo>
                    <a:pt x="97" y="128"/>
                    <a:pt x="78" y="148"/>
                    <a:pt x="58" y="173"/>
                  </a:cubicBezTo>
                  <a:cubicBezTo>
                    <a:pt x="48" y="186"/>
                    <a:pt x="41" y="197"/>
                    <a:pt x="35" y="211"/>
                  </a:cubicBezTo>
                  <a:cubicBezTo>
                    <a:pt x="33" y="216"/>
                    <a:pt x="30" y="222"/>
                    <a:pt x="28" y="228"/>
                  </a:cubicBezTo>
                  <a:cubicBezTo>
                    <a:pt x="26" y="235"/>
                    <a:pt x="24" y="241"/>
                    <a:pt x="21" y="247"/>
                  </a:cubicBezTo>
                  <a:cubicBezTo>
                    <a:pt x="20" y="249"/>
                    <a:pt x="20" y="250"/>
                    <a:pt x="20" y="251"/>
                  </a:cubicBezTo>
                  <a:cubicBezTo>
                    <a:pt x="19" y="252"/>
                    <a:pt x="18" y="254"/>
                    <a:pt x="17" y="255"/>
                  </a:cubicBezTo>
                  <a:cubicBezTo>
                    <a:pt x="14" y="262"/>
                    <a:pt x="12" y="268"/>
                    <a:pt x="10" y="273"/>
                  </a:cubicBezTo>
                  <a:cubicBezTo>
                    <a:pt x="9" y="275"/>
                    <a:pt x="9" y="278"/>
                    <a:pt x="10" y="280"/>
                  </a:cubicBezTo>
                  <a:cubicBezTo>
                    <a:pt x="10" y="282"/>
                    <a:pt x="10" y="283"/>
                    <a:pt x="10" y="284"/>
                  </a:cubicBezTo>
                  <a:cubicBezTo>
                    <a:pt x="7" y="286"/>
                    <a:pt x="5" y="288"/>
                    <a:pt x="5" y="291"/>
                  </a:cubicBezTo>
                  <a:cubicBezTo>
                    <a:pt x="1" y="310"/>
                    <a:pt x="0" y="332"/>
                    <a:pt x="3" y="360"/>
                  </a:cubicBezTo>
                  <a:cubicBezTo>
                    <a:pt x="4" y="380"/>
                    <a:pt x="6" y="404"/>
                    <a:pt x="3" y="428"/>
                  </a:cubicBezTo>
                  <a:cubicBezTo>
                    <a:pt x="3" y="430"/>
                    <a:pt x="3" y="432"/>
                    <a:pt x="3" y="434"/>
                  </a:cubicBezTo>
                  <a:cubicBezTo>
                    <a:pt x="5" y="451"/>
                    <a:pt x="11" y="495"/>
                    <a:pt x="41" y="495"/>
                  </a:cubicBezTo>
                  <a:cubicBezTo>
                    <a:pt x="43" y="495"/>
                    <a:pt x="46" y="494"/>
                    <a:pt x="49" y="493"/>
                  </a:cubicBezTo>
                  <a:cubicBezTo>
                    <a:pt x="56" y="491"/>
                    <a:pt x="62" y="488"/>
                    <a:pt x="67" y="484"/>
                  </a:cubicBezTo>
                  <a:cubicBezTo>
                    <a:pt x="71" y="482"/>
                    <a:pt x="74" y="480"/>
                    <a:pt x="77" y="478"/>
                  </a:cubicBezTo>
                  <a:cubicBezTo>
                    <a:pt x="79" y="478"/>
                    <a:pt x="81" y="477"/>
                    <a:pt x="84" y="477"/>
                  </a:cubicBezTo>
                  <a:cubicBezTo>
                    <a:pt x="87" y="476"/>
                    <a:pt x="90" y="476"/>
                    <a:pt x="94" y="475"/>
                  </a:cubicBezTo>
                  <a:cubicBezTo>
                    <a:pt x="95" y="474"/>
                    <a:pt x="97" y="474"/>
                    <a:pt x="98" y="473"/>
                  </a:cubicBezTo>
                  <a:cubicBezTo>
                    <a:pt x="103" y="471"/>
                    <a:pt x="106" y="470"/>
                    <a:pt x="111" y="469"/>
                  </a:cubicBezTo>
                  <a:cubicBezTo>
                    <a:pt x="112" y="469"/>
                    <a:pt x="113" y="469"/>
                    <a:pt x="114" y="468"/>
                  </a:cubicBezTo>
                  <a:cubicBezTo>
                    <a:pt x="115" y="468"/>
                    <a:pt x="116" y="469"/>
                    <a:pt x="117" y="469"/>
                  </a:cubicBezTo>
                  <a:cubicBezTo>
                    <a:pt x="117" y="469"/>
                    <a:pt x="117" y="469"/>
                    <a:pt x="118" y="469"/>
                  </a:cubicBezTo>
                  <a:cubicBezTo>
                    <a:pt x="130" y="468"/>
                    <a:pt x="142" y="465"/>
                    <a:pt x="154" y="462"/>
                  </a:cubicBezTo>
                  <a:cubicBezTo>
                    <a:pt x="155" y="462"/>
                    <a:pt x="155" y="462"/>
                    <a:pt x="155" y="462"/>
                  </a:cubicBezTo>
                  <a:cubicBezTo>
                    <a:pt x="158" y="461"/>
                    <a:pt x="160" y="460"/>
                    <a:pt x="162" y="460"/>
                  </a:cubicBezTo>
                  <a:cubicBezTo>
                    <a:pt x="182" y="455"/>
                    <a:pt x="195" y="443"/>
                    <a:pt x="203" y="422"/>
                  </a:cubicBezTo>
                  <a:cubicBezTo>
                    <a:pt x="210" y="403"/>
                    <a:pt x="212" y="381"/>
                    <a:pt x="208" y="362"/>
                  </a:cubicBezTo>
                  <a:cubicBezTo>
                    <a:pt x="207" y="358"/>
                    <a:pt x="207" y="354"/>
                    <a:pt x="208" y="349"/>
                  </a:cubicBezTo>
                  <a:cubicBezTo>
                    <a:pt x="208" y="347"/>
                    <a:pt x="208" y="344"/>
                    <a:pt x="208" y="341"/>
                  </a:cubicBezTo>
                  <a:cubicBezTo>
                    <a:pt x="208" y="336"/>
                    <a:pt x="208" y="331"/>
                    <a:pt x="207" y="327"/>
                  </a:cubicBezTo>
                  <a:cubicBezTo>
                    <a:pt x="206" y="324"/>
                    <a:pt x="206" y="320"/>
                    <a:pt x="206" y="317"/>
                  </a:cubicBezTo>
                  <a:cubicBezTo>
                    <a:pt x="206" y="317"/>
                    <a:pt x="205" y="316"/>
                    <a:pt x="205" y="315"/>
                  </a:cubicBezTo>
                  <a:cubicBezTo>
                    <a:pt x="205" y="314"/>
                    <a:pt x="206" y="313"/>
                    <a:pt x="206" y="312"/>
                  </a:cubicBezTo>
                  <a:cubicBezTo>
                    <a:pt x="206" y="308"/>
                    <a:pt x="207" y="305"/>
                    <a:pt x="208" y="301"/>
                  </a:cubicBezTo>
                  <a:cubicBezTo>
                    <a:pt x="209" y="293"/>
                    <a:pt x="211" y="284"/>
                    <a:pt x="210" y="275"/>
                  </a:cubicBezTo>
                  <a:cubicBezTo>
                    <a:pt x="210" y="271"/>
                    <a:pt x="211" y="265"/>
                    <a:pt x="213" y="262"/>
                  </a:cubicBezTo>
                  <a:cubicBezTo>
                    <a:pt x="215" y="264"/>
                    <a:pt x="215" y="271"/>
                    <a:pt x="215" y="276"/>
                  </a:cubicBezTo>
                  <a:cubicBezTo>
                    <a:pt x="215" y="282"/>
                    <a:pt x="215" y="288"/>
                    <a:pt x="217" y="294"/>
                  </a:cubicBezTo>
                  <a:cubicBezTo>
                    <a:pt x="218" y="296"/>
                    <a:pt x="219" y="297"/>
                    <a:pt x="221" y="299"/>
                  </a:cubicBezTo>
                  <a:cubicBezTo>
                    <a:pt x="222" y="300"/>
                    <a:pt x="224" y="302"/>
                    <a:pt x="227" y="305"/>
                  </a:cubicBezTo>
                  <a:cubicBezTo>
                    <a:pt x="225" y="307"/>
                    <a:pt x="224" y="311"/>
                    <a:pt x="224" y="314"/>
                  </a:cubicBezTo>
                  <a:cubicBezTo>
                    <a:pt x="225" y="316"/>
                    <a:pt x="225" y="318"/>
                    <a:pt x="225" y="319"/>
                  </a:cubicBezTo>
                  <a:cubicBezTo>
                    <a:pt x="225" y="322"/>
                    <a:pt x="225" y="324"/>
                    <a:pt x="225" y="327"/>
                  </a:cubicBezTo>
                  <a:cubicBezTo>
                    <a:pt x="225" y="331"/>
                    <a:pt x="224" y="336"/>
                    <a:pt x="225" y="341"/>
                  </a:cubicBezTo>
                  <a:cubicBezTo>
                    <a:pt x="227" y="355"/>
                    <a:pt x="231" y="368"/>
                    <a:pt x="234" y="381"/>
                  </a:cubicBezTo>
                  <a:cubicBezTo>
                    <a:pt x="235" y="385"/>
                    <a:pt x="235" y="385"/>
                    <a:pt x="235" y="385"/>
                  </a:cubicBezTo>
                  <a:cubicBezTo>
                    <a:pt x="238" y="397"/>
                    <a:pt x="243" y="414"/>
                    <a:pt x="255" y="423"/>
                  </a:cubicBezTo>
                  <a:cubicBezTo>
                    <a:pt x="260" y="428"/>
                    <a:pt x="267" y="431"/>
                    <a:pt x="272" y="434"/>
                  </a:cubicBezTo>
                  <a:cubicBezTo>
                    <a:pt x="277" y="436"/>
                    <a:pt x="281" y="438"/>
                    <a:pt x="285" y="441"/>
                  </a:cubicBezTo>
                  <a:cubicBezTo>
                    <a:pt x="286" y="442"/>
                    <a:pt x="287" y="442"/>
                    <a:pt x="288" y="442"/>
                  </a:cubicBezTo>
                  <a:cubicBezTo>
                    <a:pt x="289" y="443"/>
                    <a:pt x="289" y="444"/>
                    <a:pt x="290" y="445"/>
                  </a:cubicBezTo>
                  <a:cubicBezTo>
                    <a:pt x="293" y="448"/>
                    <a:pt x="295" y="451"/>
                    <a:pt x="297" y="454"/>
                  </a:cubicBezTo>
                  <a:cubicBezTo>
                    <a:pt x="300" y="458"/>
                    <a:pt x="303" y="462"/>
                    <a:pt x="307" y="465"/>
                  </a:cubicBezTo>
                  <a:cubicBezTo>
                    <a:pt x="308" y="466"/>
                    <a:pt x="309" y="467"/>
                    <a:pt x="311" y="468"/>
                  </a:cubicBezTo>
                  <a:cubicBezTo>
                    <a:pt x="312" y="469"/>
                    <a:pt x="313" y="470"/>
                    <a:pt x="314" y="471"/>
                  </a:cubicBezTo>
                  <a:cubicBezTo>
                    <a:pt x="325" y="478"/>
                    <a:pt x="340" y="479"/>
                    <a:pt x="350" y="479"/>
                  </a:cubicBezTo>
                  <a:cubicBezTo>
                    <a:pt x="351" y="479"/>
                    <a:pt x="352" y="479"/>
                    <a:pt x="353" y="479"/>
                  </a:cubicBezTo>
                  <a:cubicBezTo>
                    <a:pt x="356" y="479"/>
                    <a:pt x="358" y="479"/>
                    <a:pt x="361" y="478"/>
                  </a:cubicBezTo>
                  <a:cubicBezTo>
                    <a:pt x="363" y="478"/>
                    <a:pt x="366" y="478"/>
                    <a:pt x="368" y="478"/>
                  </a:cubicBezTo>
                  <a:cubicBezTo>
                    <a:pt x="369" y="478"/>
                    <a:pt x="371" y="478"/>
                    <a:pt x="372" y="478"/>
                  </a:cubicBezTo>
                  <a:cubicBezTo>
                    <a:pt x="374" y="479"/>
                    <a:pt x="376" y="479"/>
                    <a:pt x="377" y="480"/>
                  </a:cubicBezTo>
                  <a:cubicBezTo>
                    <a:pt x="382" y="481"/>
                    <a:pt x="387" y="483"/>
                    <a:pt x="394" y="483"/>
                  </a:cubicBezTo>
                  <a:cubicBezTo>
                    <a:pt x="394" y="483"/>
                    <a:pt x="395" y="483"/>
                    <a:pt x="395" y="483"/>
                  </a:cubicBezTo>
                  <a:cubicBezTo>
                    <a:pt x="415" y="483"/>
                    <a:pt x="428" y="463"/>
                    <a:pt x="432" y="450"/>
                  </a:cubicBezTo>
                  <a:cubicBezTo>
                    <a:pt x="437" y="432"/>
                    <a:pt x="438" y="416"/>
                    <a:pt x="436" y="399"/>
                  </a:cubicBezTo>
                  <a:close/>
                  <a:moveTo>
                    <a:pt x="186" y="48"/>
                  </a:moveTo>
                  <a:cubicBezTo>
                    <a:pt x="185" y="38"/>
                    <a:pt x="184" y="28"/>
                    <a:pt x="184" y="17"/>
                  </a:cubicBezTo>
                  <a:cubicBezTo>
                    <a:pt x="184" y="12"/>
                    <a:pt x="205" y="12"/>
                    <a:pt x="208" y="12"/>
                  </a:cubicBezTo>
                  <a:cubicBezTo>
                    <a:pt x="211" y="11"/>
                    <a:pt x="213" y="11"/>
                    <a:pt x="216" y="11"/>
                  </a:cubicBezTo>
                  <a:cubicBezTo>
                    <a:pt x="216" y="11"/>
                    <a:pt x="216" y="11"/>
                    <a:pt x="216" y="11"/>
                  </a:cubicBezTo>
                  <a:cubicBezTo>
                    <a:pt x="216" y="11"/>
                    <a:pt x="217" y="11"/>
                    <a:pt x="217" y="11"/>
                  </a:cubicBezTo>
                  <a:cubicBezTo>
                    <a:pt x="217" y="11"/>
                    <a:pt x="217" y="11"/>
                    <a:pt x="217" y="11"/>
                  </a:cubicBezTo>
                  <a:cubicBezTo>
                    <a:pt x="218" y="11"/>
                    <a:pt x="220" y="11"/>
                    <a:pt x="221" y="11"/>
                  </a:cubicBezTo>
                  <a:cubicBezTo>
                    <a:pt x="221" y="11"/>
                    <a:pt x="221" y="12"/>
                    <a:pt x="222" y="12"/>
                  </a:cubicBezTo>
                  <a:cubicBezTo>
                    <a:pt x="223" y="12"/>
                    <a:pt x="224" y="12"/>
                    <a:pt x="225" y="12"/>
                  </a:cubicBezTo>
                  <a:cubicBezTo>
                    <a:pt x="225" y="12"/>
                    <a:pt x="226" y="12"/>
                    <a:pt x="226" y="12"/>
                  </a:cubicBezTo>
                  <a:cubicBezTo>
                    <a:pt x="227" y="12"/>
                    <a:pt x="228" y="12"/>
                    <a:pt x="230" y="13"/>
                  </a:cubicBezTo>
                  <a:cubicBezTo>
                    <a:pt x="230" y="13"/>
                    <a:pt x="230" y="13"/>
                    <a:pt x="230" y="13"/>
                  </a:cubicBezTo>
                  <a:cubicBezTo>
                    <a:pt x="231" y="13"/>
                    <a:pt x="233" y="13"/>
                    <a:pt x="234" y="14"/>
                  </a:cubicBezTo>
                  <a:cubicBezTo>
                    <a:pt x="234" y="14"/>
                    <a:pt x="234" y="14"/>
                    <a:pt x="235" y="14"/>
                  </a:cubicBezTo>
                  <a:cubicBezTo>
                    <a:pt x="236" y="14"/>
                    <a:pt x="237" y="14"/>
                    <a:pt x="238" y="15"/>
                  </a:cubicBezTo>
                  <a:cubicBezTo>
                    <a:pt x="238" y="15"/>
                    <a:pt x="238" y="15"/>
                    <a:pt x="239" y="15"/>
                  </a:cubicBezTo>
                  <a:cubicBezTo>
                    <a:pt x="240" y="16"/>
                    <a:pt x="241" y="16"/>
                    <a:pt x="243" y="17"/>
                  </a:cubicBezTo>
                  <a:cubicBezTo>
                    <a:pt x="245" y="18"/>
                    <a:pt x="241" y="39"/>
                    <a:pt x="240" y="47"/>
                  </a:cubicBezTo>
                  <a:cubicBezTo>
                    <a:pt x="239" y="47"/>
                    <a:pt x="239" y="47"/>
                    <a:pt x="238" y="47"/>
                  </a:cubicBezTo>
                  <a:cubicBezTo>
                    <a:pt x="237" y="47"/>
                    <a:pt x="236" y="47"/>
                    <a:pt x="235" y="48"/>
                  </a:cubicBezTo>
                  <a:cubicBezTo>
                    <a:pt x="230" y="49"/>
                    <a:pt x="227" y="50"/>
                    <a:pt x="224" y="50"/>
                  </a:cubicBezTo>
                  <a:cubicBezTo>
                    <a:pt x="224" y="50"/>
                    <a:pt x="224" y="50"/>
                    <a:pt x="224" y="50"/>
                  </a:cubicBezTo>
                  <a:cubicBezTo>
                    <a:pt x="222" y="51"/>
                    <a:pt x="220" y="51"/>
                    <a:pt x="217" y="51"/>
                  </a:cubicBezTo>
                  <a:cubicBezTo>
                    <a:pt x="216" y="51"/>
                    <a:pt x="216" y="51"/>
                    <a:pt x="216" y="51"/>
                  </a:cubicBezTo>
                  <a:cubicBezTo>
                    <a:pt x="214" y="51"/>
                    <a:pt x="214" y="51"/>
                    <a:pt x="214" y="51"/>
                  </a:cubicBezTo>
                  <a:cubicBezTo>
                    <a:pt x="213" y="51"/>
                    <a:pt x="213" y="51"/>
                    <a:pt x="213" y="51"/>
                  </a:cubicBezTo>
                  <a:cubicBezTo>
                    <a:pt x="211" y="51"/>
                    <a:pt x="211" y="51"/>
                    <a:pt x="211" y="51"/>
                  </a:cubicBezTo>
                  <a:cubicBezTo>
                    <a:pt x="204" y="51"/>
                    <a:pt x="198" y="50"/>
                    <a:pt x="192" y="48"/>
                  </a:cubicBezTo>
                  <a:cubicBezTo>
                    <a:pt x="191" y="48"/>
                    <a:pt x="190" y="48"/>
                    <a:pt x="189" y="48"/>
                  </a:cubicBezTo>
                  <a:cubicBezTo>
                    <a:pt x="188" y="48"/>
                    <a:pt x="187" y="48"/>
                    <a:pt x="186" y="48"/>
                  </a:cubicBezTo>
                  <a:close/>
                  <a:moveTo>
                    <a:pt x="189" y="59"/>
                  </a:moveTo>
                  <a:cubicBezTo>
                    <a:pt x="196" y="61"/>
                    <a:pt x="203" y="63"/>
                    <a:pt x="211" y="63"/>
                  </a:cubicBezTo>
                  <a:cubicBezTo>
                    <a:pt x="212" y="63"/>
                    <a:pt x="213" y="63"/>
                    <a:pt x="214" y="63"/>
                  </a:cubicBezTo>
                  <a:cubicBezTo>
                    <a:pt x="216" y="63"/>
                    <a:pt x="216" y="63"/>
                    <a:pt x="216" y="63"/>
                  </a:cubicBezTo>
                  <a:cubicBezTo>
                    <a:pt x="218" y="63"/>
                    <a:pt x="218" y="63"/>
                    <a:pt x="218" y="63"/>
                  </a:cubicBezTo>
                  <a:cubicBezTo>
                    <a:pt x="221" y="62"/>
                    <a:pt x="223" y="62"/>
                    <a:pt x="226" y="62"/>
                  </a:cubicBezTo>
                  <a:cubicBezTo>
                    <a:pt x="230" y="61"/>
                    <a:pt x="234" y="60"/>
                    <a:pt x="238" y="58"/>
                  </a:cubicBezTo>
                  <a:cubicBezTo>
                    <a:pt x="238" y="59"/>
                    <a:pt x="238" y="60"/>
                    <a:pt x="238" y="61"/>
                  </a:cubicBezTo>
                  <a:cubicBezTo>
                    <a:pt x="237" y="66"/>
                    <a:pt x="237" y="71"/>
                    <a:pt x="236" y="75"/>
                  </a:cubicBezTo>
                  <a:cubicBezTo>
                    <a:pt x="236" y="76"/>
                    <a:pt x="236" y="78"/>
                    <a:pt x="236" y="79"/>
                  </a:cubicBezTo>
                  <a:cubicBezTo>
                    <a:pt x="234" y="79"/>
                    <a:pt x="233" y="79"/>
                    <a:pt x="232" y="80"/>
                  </a:cubicBezTo>
                  <a:cubicBezTo>
                    <a:pt x="230" y="80"/>
                    <a:pt x="229" y="80"/>
                    <a:pt x="227" y="80"/>
                  </a:cubicBezTo>
                  <a:cubicBezTo>
                    <a:pt x="226" y="80"/>
                    <a:pt x="224" y="81"/>
                    <a:pt x="223" y="81"/>
                  </a:cubicBezTo>
                  <a:cubicBezTo>
                    <a:pt x="219" y="81"/>
                    <a:pt x="216" y="81"/>
                    <a:pt x="213" y="82"/>
                  </a:cubicBezTo>
                  <a:cubicBezTo>
                    <a:pt x="212" y="82"/>
                    <a:pt x="211" y="82"/>
                    <a:pt x="210" y="82"/>
                  </a:cubicBezTo>
                  <a:cubicBezTo>
                    <a:pt x="210" y="82"/>
                    <a:pt x="210" y="82"/>
                    <a:pt x="209" y="82"/>
                  </a:cubicBezTo>
                  <a:cubicBezTo>
                    <a:pt x="209" y="82"/>
                    <a:pt x="209" y="82"/>
                    <a:pt x="209" y="82"/>
                  </a:cubicBezTo>
                  <a:cubicBezTo>
                    <a:pt x="207" y="82"/>
                    <a:pt x="205" y="82"/>
                    <a:pt x="203" y="82"/>
                  </a:cubicBezTo>
                  <a:cubicBezTo>
                    <a:pt x="203" y="82"/>
                    <a:pt x="203" y="82"/>
                    <a:pt x="203" y="82"/>
                  </a:cubicBezTo>
                  <a:cubicBezTo>
                    <a:pt x="203" y="82"/>
                    <a:pt x="204"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3" y="82"/>
                    <a:pt x="203" y="82"/>
                    <a:pt x="203" y="82"/>
                  </a:cubicBezTo>
                  <a:cubicBezTo>
                    <a:pt x="202" y="82"/>
                    <a:pt x="200" y="82"/>
                    <a:pt x="199" y="82"/>
                  </a:cubicBezTo>
                  <a:cubicBezTo>
                    <a:pt x="198" y="83"/>
                    <a:pt x="196" y="83"/>
                    <a:pt x="195" y="83"/>
                  </a:cubicBezTo>
                  <a:cubicBezTo>
                    <a:pt x="195" y="81"/>
                    <a:pt x="195" y="79"/>
                    <a:pt x="194" y="77"/>
                  </a:cubicBezTo>
                  <a:cubicBezTo>
                    <a:pt x="193" y="73"/>
                    <a:pt x="192" y="68"/>
                    <a:pt x="190" y="64"/>
                  </a:cubicBezTo>
                  <a:cubicBezTo>
                    <a:pt x="190" y="62"/>
                    <a:pt x="189" y="61"/>
                    <a:pt x="189" y="59"/>
                  </a:cubicBezTo>
                  <a:close/>
                  <a:moveTo>
                    <a:pt x="226" y="183"/>
                  </a:moveTo>
                  <a:cubicBezTo>
                    <a:pt x="225" y="183"/>
                    <a:pt x="225" y="183"/>
                    <a:pt x="225" y="183"/>
                  </a:cubicBezTo>
                  <a:cubicBezTo>
                    <a:pt x="225" y="183"/>
                    <a:pt x="225" y="183"/>
                    <a:pt x="225" y="183"/>
                  </a:cubicBezTo>
                  <a:cubicBezTo>
                    <a:pt x="224" y="184"/>
                    <a:pt x="223" y="184"/>
                    <a:pt x="223" y="184"/>
                  </a:cubicBezTo>
                  <a:cubicBezTo>
                    <a:pt x="223" y="184"/>
                    <a:pt x="223" y="184"/>
                    <a:pt x="222" y="184"/>
                  </a:cubicBezTo>
                  <a:cubicBezTo>
                    <a:pt x="222" y="184"/>
                    <a:pt x="222" y="184"/>
                    <a:pt x="222" y="184"/>
                  </a:cubicBezTo>
                  <a:cubicBezTo>
                    <a:pt x="221" y="185"/>
                    <a:pt x="221" y="185"/>
                    <a:pt x="221" y="185"/>
                  </a:cubicBezTo>
                  <a:cubicBezTo>
                    <a:pt x="220" y="185"/>
                    <a:pt x="220" y="185"/>
                    <a:pt x="220" y="185"/>
                  </a:cubicBezTo>
                  <a:cubicBezTo>
                    <a:pt x="220" y="185"/>
                    <a:pt x="219" y="185"/>
                    <a:pt x="219" y="185"/>
                  </a:cubicBezTo>
                  <a:cubicBezTo>
                    <a:pt x="219" y="185"/>
                    <a:pt x="219" y="185"/>
                    <a:pt x="219" y="185"/>
                  </a:cubicBezTo>
                  <a:cubicBezTo>
                    <a:pt x="218" y="185"/>
                    <a:pt x="217" y="185"/>
                    <a:pt x="216" y="185"/>
                  </a:cubicBezTo>
                  <a:cubicBezTo>
                    <a:pt x="216" y="185"/>
                    <a:pt x="216" y="185"/>
                    <a:pt x="216" y="185"/>
                  </a:cubicBezTo>
                  <a:cubicBezTo>
                    <a:pt x="215" y="185"/>
                    <a:pt x="215" y="185"/>
                    <a:pt x="215" y="185"/>
                  </a:cubicBezTo>
                  <a:cubicBezTo>
                    <a:pt x="214" y="185"/>
                    <a:pt x="214" y="185"/>
                    <a:pt x="214" y="185"/>
                  </a:cubicBezTo>
                  <a:cubicBezTo>
                    <a:pt x="214" y="185"/>
                    <a:pt x="214" y="185"/>
                    <a:pt x="214" y="185"/>
                  </a:cubicBezTo>
                  <a:cubicBezTo>
                    <a:pt x="214" y="185"/>
                    <a:pt x="213" y="185"/>
                    <a:pt x="213" y="185"/>
                  </a:cubicBezTo>
                  <a:cubicBezTo>
                    <a:pt x="213" y="185"/>
                    <a:pt x="212" y="185"/>
                    <a:pt x="211" y="185"/>
                  </a:cubicBezTo>
                  <a:cubicBezTo>
                    <a:pt x="210" y="184"/>
                    <a:pt x="209" y="184"/>
                    <a:pt x="207" y="183"/>
                  </a:cubicBezTo>
                  <a:cubicBezTo>
                    <a:pt x="206" y="182"/>
                    <a:pt x="204" y="181"/>
                    <a:pt x="202" y="181"/>
                  </a:cubicBezTo>
                  <a:cubicBezTo>
                    <a:pt x="202" y="180"/>
                    <a:pt x="202" y="178"/>
                    <a:pt x="202" y="177"/>
                  </a:cubicBezTo>
                  <a:cubicBezTo>
                    <a:pt x="202" y="174"/>
                    <a:pt x="202" y="172"/>
                    <a:pt x="202" y="169"/>
                  </a:cubicBezTo>
                  <a:cubicBezTo>
                    <a:pt x="203" y="169"/>
                    <a:pt x="203" y="169"/>
                    <a:pt x="204" y="170"/>
                  </a:cubicBezTo>
                  <a:cubicBezTo>
                    <a:pt x="205" y="170"/>
                    <a:pt x="206" y="170"/>
                    <a:pt x="207" y="170"/>
                  </a:cubicBezTo>
                  <a:cubicBezTo>
                    <a:pt x="207" y="170"/>
                    <a:pt x="208" y="170"/>
                    <a:pt x="208" y="170"/>
                  </a:cubicBezTo>
                  <a:cubicBezTo>
                    <a:pt x="209" y="171"/>
                    <a:pt x="210" y="171"/>
                    <a:pt x="210" y="171"/>
                  </a:cubicBezTo>
                  <a:cubicBezTo>
                    <a:pt x="211" y="171"/>
                    <a:pt x="211" y="171"/>
                    <a:pt x="212" y="171"/>
                  </a:cubicBezTo>
                  <a:cubicBezTo>
                    <a:pt x="212" y="171"/>
                    <a:pt x="213" y="171"/>
                    <a:pt x="214" y="171"/>
                  </a:cubicBezTo>
                  <a:cubicBezTo>
                    <a:pt x="214" y="171"/>
                    <a:pt x="215" y="171"/>
                    <a:pt x="215" y="171"/>
                  </a:cubicBezTo>
                  <a:cubicBezTo>
                    <a:pt x="216" y="171"/>
                    <a:pt x="216" y="171"/>
                    <a:pt x="216" y="171"/>
                  </a:cubicBezTo>
                  <a:cubicBezTo>
                    <a:pt x="217" y="171"/>
                    <a:pt x="217" y="171"/>
                    <a:pt x="217" y="171"/>
                  </a:cubicBezTo>
                  <a:cubicBezTo>
                    <a:pt x="218" y="171"/>
                    <a:pt x="219" y="171"/>
                    <a:pt x="219" y="171"/>
                  </a:cubicBezTo>
                  <a:cubicBezTo>
                    <a:pt x="220" y="171"/>
                    <a:pt x="220" y="171"/>
                    <a:pt x="221" y="171"/>
                  </a:cubicBezTo>
                  <a:cubicBezTo>
                    <a:pt x="222" y="171"/>
                    <a:pt x="222" y="171"/>
                    <a:pt x="223" y="171"/>
                  </a:cubicBezTo>
                  <a:cubicBezTo>
                    <a:pt x="224" y="171"/>
                    <a:pt x="224" y="170"/>
                    <a:pt x="225" y="170"/>
                  </a:cubicBezTo>
                  <a:cubicBezTo>
                    <a:pt x="225" y="170"/>
                    <a:pt x="226" y="170"/>
                    <a:pt x="227" y="170"/>
                  </a:cubicBezTo>
                  <a:cubicBezTo>
                    <a:pt x="227" y="170"/>
                    <a:pt x="228" y="169"/>
                    <a:pt x="228" y="169"/>
                  </a:cubicBezTo>
                  <a:cubicBezTo>
                    <a:pt x="229" y="169"/>
                    <a:pt x="229" y="169"/>
                    <a:pt x="229" y="169"/>
                  </a:cubicBezTo>
                  <a:cubicBezTo>
                    <a:pt x="230" y="171"/>
                    <a:pt x="230" y="173"/>
                    <a:pt x="230" y="176"/>
                  </a:cubicBezTo>
                  <a:cubicBezTo>
                    <a:pt x="230" y="178"/>
                    <a:pt x="230" y="180"/>
                    <a:pt x="230" y="182"/>
                  </a:cubicBezTo>
                  <a:cubicBezTo>
                    <a:pt x="228" y="182"/>
                    <a:pt x="227" y="182"/>
                    <a:pt x="225" y="183"/>
                  </a:cubicBezTo>
                  <a:cubicBezTo>
                    <a:pt x="225" y="183"/>
                    <a:pt x="225" y="183"/>
                    <a:pt x="225" y="183"/>
                  </a:cubicBezTo>
                  <a:cubicBezTo>
                    <a:pt x="225" y="183"/>
                    <a:pt x="225" y="183"/>
                    <a:pt x="226" y="183"/>
                  </a:cubicBezTo>
                  <a:close/>
                  <a:moveTo>
                    <a:pt x="230" y="157"/>
                  </a:moveTo>
                  <a:cubicBezTo>
                    <a:pt x="229" y="157"/>
                    <a:pt x="227" y="157"/>
                    <a:pt x="226" y="158"/>
                  </a:cubicBezTo>
                  <a:cubicBezTo>
                    <a:pt x="224" y="159"/>
                    <a:pt x="220" y="160"/>
                    <a:pt x="216" y="160"/>
                  </a:cubicBezTo>
                  <a:cubicBezTo>
                    <a:pt x="213" y="160"/>
                    <a:pt x="210" y="159"/>
                    <a:pt x="207" y="159"/>
                  </a:cubicBezTo>
                  <a:cubicBezTo>
                    <a:pt x="206" y="159"/>
                    <a:pt x="206" y="158"/>
                    <a:pt x="205" y="158"/>
                  </a:cubicBezTo>
                  <a:cubicBezTo>
                    <a:pt x="204" y="158"/>
                    <a:pt x="203" y="158"/>
                    <a:pt x="202" y="158"/>
                  </a:cubicBezTo>
                  <a:cubicBezTo>
                    <a:pt x="202" y="156"/>
                    <a:pt x="202" y="154"/>
                    <a:pt x="202" y="152"/>
                  </a:cubicBezTo>
                  <a:cubicBezTo>
                    <a:pt x="202" y="152"/>
                    <a:pt x="202" y="152"/>
                    <a:pt x="202" y="152"/>
                  </a:cubicBezTo>
                  <a:cubicBezTo>
                    <a:pt x="203" y="152"/>
                    <a:pt x="203" y="152"/>
                    <a:pt x="203" y="152"/>
                  </a:cubicBezTo>
                  <a:cubicBezTo>
                    <a:pt x="204" y="152"/>
                    <a:pt x="205" y="152"/>
                    <a:pt x="206" y="152"/>
                  </a:cubicBezTo>
                  <a:cubicBezTo>
                    <a:pt x="207" y="152"/>
                    <a:pt x="207" y="152"/>
                    <a:pt x="207" y="152"/>
                  </a:cubicBezTo>
                  <a:cubicBezTo>
                    <a:pt x="208" y="152"/>
                    <a:pt x="208" y="152"/>
                    <a:pt x="208" y="152"/>
                  </a:cubicBezTo>
                  <a:cubicBezTo>
                    <a:pt x="208" y="152"/>
                    <a:pt x="208" y="152"/>
                    <a:pt x="209" y="152"/>
                  </a:cubicBezTo>
                  <a:cubicBezTo>
                    <a:pt x="209" y="152"/>
                    <a:pt x="209" y="152"/>
                    <a:pt x="209" y="152"/>
                  </a:cubicBezTo>
                  <a:cubicBezTo>
                    <a:pt x="209" y="152"/>
                    <a:pt x="209" y="152"/>
                    <a:pt x="209" y="152"/>
                  </a:cubicBezTo>
                  <a:cubicBezTo>
                    <a:pt x="210" y="152"/>
                    <a:pt x="210" y="152"/>
                    <a:pt x="210" y="152"/>
                  </a:cubicBezTo>
                  <a:cubicBezTo>
                    <a:pt x="211" y="152"/>
                    <a:pt x="211" y="152"/>
                    <a:pt x="211" y="152"/>
                  </a:cubicBezTo>
                  <a:cubicBezTo>
                    <a:pt x="211" y="152"/>
                    <a:pt x="211" y="152"/>
                    <a:pt x="211" y="152"/>
                  </a:cubicBezTo>
                  <a:cubicBezTo>
                    <a:pt x="211" y="152"/>
                    <a:pt x="211" y="152"/>
                    <a:pt x="211" y="152"/>
                  </a:cubicBezTo>
                  <a:cubicBezTo>
                    <a:pt x="211" y="152"/>
                    <a:pt x="212" y="152"/>
                    <a:pt x="212" y="152"/>
                  </a:cubicBezTo>
                  <a:cubicBezTo>
                    <a:pt x="212" y="152"/>
                    <a:pt x="212" y="152"/>
                    <a:pt x="212" y="152"/>
                  </a:cubicBezTo>
                  <a:cubicBezTo>
                    <a:pt x="212" y="152"/>
                    <a:pt x="212" y="152"/>
                    <a:pt x="212" y="152"/>
                  </a:cubicBezTo>
                  <a:cubicBezTo>
                    <a:pt x="213" y="152"/>
                    <a:pt x="213" y="152"/>
                    <a:pt x="214" y="152"/>
                  </a:cubicBezTo>
                  <a:cubicBezTo>
                    <a:pt x="214" y="152"/>
                    <a:pt x="215" y="152"/>
                    <a:pt x="215" y="152"/>
                  </a:cubicBezTo>
                  <a:cubicBezTo>
                    <a:pt x="216" y="152"/>
                    <a:pt x="216" y="152"/>
                    <a:pt x="217" y="152"/>
                  </a:cubicBezTo>
                  <a:cubicBezTo>
                    <a:pt x="218" y="152"/>
                    <a:pt x="218" y="152"/>
                    <a:pt x="218" y="152"/>
                  </a:cubicBezTo>
                  <a:cubicBezTo>
                    <a:pt x="218" y="152"/>
                    <a:pt x="218" y="152"/>
                    <a:pt x="218" y="152"/>
                  </a:cubicBezTo>
                  <a:cubicBezTo>
                    <a:pt x="218" y="152"/>
                    <a:pt x="218" y="152"/>
                    <a:pt x="218" y="152"/>
                  </a:cubicBezTo>
                  <a:cubicBezTo>
                    <a:pt x="221" y="152"/>
                    <a:pt x="221" y="152"/>
                    <a:pt x="221" y="152"/>
                  </a:cubicBezTo>
                  <a:cubicBezTo>
                    <a:pt x="223" y="152"/>
                    <a:pt x="225" y="152"/>
                    <a:pt x="227" y="152"/>
                  </a:cubicBezTo>
                  <a:cubicBezTo>
                    <a:pt x="228" y="152"/>
                    <a:pt x="229" y="152"/>
                    <a:pt x="230" y="152"/>
                  </a:cubicBezTo>
                  <a:cubicBezTo>
                    <a:pt x="230" y="153"/>
                    <a:pt x="230" y="155"/>
                    <a:pt x="230" y="157"/>
                  </a:cubicBezTo>
                  <a:close/>
                  <a:moveTo>
                    <a:pt x="221" y="141"/>
                  </a:moveTo>
                  <a:cubicBezTo>
                    <a:pt x="220" y="141"/>
                    <a:pt x="219" y="141"/>
                    <a:pt x="218" y="141"/>
                  </a:cubicBezTo>
                  <a:cubicBezTo>
                    <a:pt x="218" y="141"/>
                    <a:pt x="217" y="141"/>
                    <a:pt x="217" y="141"/>
                  </a:cubicBezTo>
                  <a:cubicBezTo>
                    <a:pt x="216" y="141"/>
                    <a:pt x="215" y="141"/>
                    <a:pt x="215" y="141"/>
                  </a:cubicBezTo>
                  <a:cubicBezTo>
                    <a:pt x="214" y="141"/>
                    <a:pt x="214" y="141"/>
                    <a:pt x="213" y="141"/>
                  </a:cubicBezTo>
                  <a:cubicBezTo>
                    <a:pt x="213" y="141"/>
                    <a:pt x="212" y="141"/>
                    <a:pt x="212" y="141"/>
                  </a:cubicBezTo>
                  <a:cubicBezTo>
                    <a:pt x="212" y="141"/>
                    <a:pt x="211" y="141"/>
                    <a:pt x="211" y="141"/>
                  </a:cubicBezTo>
                  <a:cubicBezTo>
                    <a:pt x="211" y="141"/>
                    <a:pt x="211" y="141"/>
                    <a:pt x="211" y="141"/>
                  </a:cubicBezTo>
                  <a:cubicBezTo>
                    <a:pt x="211" y="141"/>
                    <a:pt x="211" y="141"/>
                    <a:pt x="211" y="141"/>
                  </a:cubicBezTo>
                  <a:cubicBezTo>
                    <a:pt x="210" y="141"/>
                    <a:pt x="209" y="141"/>
                    <a:pt x="208" y="141"/>
                  </a:cubicBezTo>
                  <a:cubicBezTo>
                    <a:pt x="209" y="141"/>
                    <a:pt x="209" y="141"/>
                    <a:pt x="209" y="141"/>
                  </a:cubicBezTo>
                  <a:cubicBezTo>
                    <a:pt x="209" y="141"/>
                    <a:pt x="209" y="141"/>
                    <a:pt x="209" y="141"/>
                  </a:cubicBezTo>
                  <a:cubicBezTo>
                    <a:pt x="209" y="141"/>
                    <a:pt x="209" y="141"/>
                    <a:pt x="209" y="141"/>
                  </a:cubicBezTo>
                  <a:cubicBezTo>
                    <a:pt x="209"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8" y="141"/>
                    <a:pt x="208" y="141"/>
                    <a:pt x="208" y="141"/>
                  </a:cubicBezTo>
                  <a:cubicBezTo>
                    <a:pt x="207" y="141"/>
                    <a:pt x="206" y="141"/>
                    <a:pt x="206" y="141"/>
                  </a:cubicBezTo>
                  <a:cubicBezTo>
                    <a:pt x="204" y="141"/>
                    <a:pt x="203" y="141"/>
                    <a:pt x="202" y="141"/>
                  </a:cubicBezTo>
                  <a:cubicBezTo>
                    <a:pt x="202" y="138"/>
                    <a:pt x="202" y="136"/>
                    <a:pt x="202" y="133"/>
                  </a:cubicBezTo>
                  <a:cubicBezTo>
                    <a:pt x="201" y="129"/>
                    <a:pt x="201" y="125"/>
                    <a:pt x="201" y="121"/>
                  </a:cubicBezTo>
                  <a:cubicBezTo>
                    <a:pt x="201" y="120"/>
                    <a:pt x="201" y="119"/>
                    <a:pt x="200" y="118"/>
                  </a:cubicBezTo>
                  <a:cubicBezTo>
                    <a:pt x="201" y="118"/>
                    <a:pt x="201" y="118"/>
                    <a:pt x="201" y="118"/>
                  </a:cubicBezTo>
                  <a:cubicBezTo>
                    <a:pt x="203" y="119"/>
                    <a:pt x="204" y="119"/>
                    <a:pt x="206" y="119"/>
                  </a:cubicBezTo>
                  <a:cubicBezTo>
                    <a:pt x="207" y="119"/>
                    <a:pt x="207" y="119"/>
                    <a:pt x="207" y="119"/>
                  </a:cubicBezTo>
                  <a:cubicBezTo>
                    <a:pt x="209" y="120"/>
                    <a:pt x="211" y="120"/>
                    <a:pt x="212" y="120"/>
                  </a:cubicBezTo>
                  <a:cubicBezTo>
                    <a:pt x="212" y="120"/>
                    <a:pt x="212" y="120"/>
                    <a:pt x="212" y="120"/>
                  </a:cubicBezTo>
                  <a:cubicBezTo>
                    <a:pt x="212" y="120"/>
                    <a:pt x="212" y="120"/>
                    <a:pt x="212" y="120"/>
                  </a:cubicBezTo>
                  <a:cubicBezTo>
                    <a:pt x="214" y="120"/>
                    <a:pt x="216" y="120"/>
                    <a:pt x="217" y="120"/>
                  </a:cubicBezTo>
                  <a:cubicBezTo>
                    <a:pt x="217" y="119"/>
                    <a:pt x="218" y="119"/>
                    <a:pt x="218" y="119"/>
                  </a:cubicBezTo>
                  <a:cubicBezTo>
                    <a:pt x="219" y="119"/>
                    <a:pt x="220" y="119"/>
                    <a:pt x="222" y="119"/>
                  </a:cubicBezTo>
                  <a:cubicBezTo>
                    <a:pt x="222" y="119"/>
                    <a:pt x="223" y="119"/>
                    <a:pt x="223" y="119"/>
                  </a:cubicBezTo>
                  <a:cubicBezTo>
                    <a:pt x="224" y="118"/>
                    <a:pt x="225" y="118"/>
                    <a:pt x="226" y="118"/>
                  </a:cubicBezTo>
                  <a:cubicBezTo>
                    <a:pt x="227" y="118"/>
                    <a:pt x="227" y="118"/>
                    <a:pt x="227" y="118"/>
                  </a:cubicBezTo>
                  <a:cubicBezTo>
                    <a:pt x="229" y="117"/>
                    <a:pt x="230" y="117"/>
                    <a:pt x="232" y="116"/>
                  </a:cubicBezTo>
                  <a:cubicBezTo>
                    <a:pt x="232" y="118"/>
                    <a:pt x="232" y="119"/>
                    <a:pt x="232" y="121"/>
                  </a:cubicBezTo>
                  <a:cubicBezTo>
                    <a:pt x="232" y="125"/>
                    <a:pt x="232" y="129"/>
                    <a:pt x="232" y="134"/>
                  </a:cubicBezTo>
                  <a:cubicBezTo>
                    <a:pt x="232" y="136"/>
                    <a:pt x="232" y="138"/>
                    <a:pt x="232" y="140"/>
                  </a:cubicBezTo>
                  <a:cubicBezTo>
                    <a:pt x="231" y="140"/>
                    <a:pt x="231" y="140"/>
                    <a:pt x="231" y="140"/>
                  </a:cubicBezTo>
                  <a:cubicBezTo>
                    <a:pt x="227" y="140"/>
                    <a:pt x="224" y="141"/>
                    <a:pt x="221" y="141"/>
                  </a:cubicBezTo>
                  <a:close/>
                  <a:moveTo>
                    <a:pt x="232" y="105"/>
                  </a:moveTo>
                  <a:cubicBezTo>
                    <a:pt x="230" y="105"/>
                    <a:pt x="229" y="105"/>
                    <a:pt x="228" y="106"/>
                  </a:cubicBezTo>
                  <a:cubicBezTo>
                    <a:pt x="223" y="107"/>
                    <a:pt x="217" y="108"/>
                    <a:pt x="212" y="108"/>
                  </a:cubicBezTo>
                  <a:cubicBezTo>
                    <a:pt x="210" y="108"/>
                    <a:pt x="207" y="108"/>
                    <a:pt x="205" y="107"/>
                  </a:cubicBezTo>
                  <a:cubicBezTo>
                    <a:pt x="204" y="107"/>
                    <a:pt x="204" y="107"/>
                    <a:pt x="204" y="107"/>
                  </a:cubicBezTo>
                  <a:cubicBezTo>
                    <a:pt x="203" y="107"/>
                    <a:pt x="202" y="107"/>
                    <a:pt x="200" y="107"/>
                  </a:cubicBezTo>
                  <a:cubicBezTo>
                    <a:pt x="200" y="107"/>
                    <a:pt x="199" y="107"/>
                    <a:pt x="199" y="107"/>
                  </a:cubicBezTo>
                  <a:cubicBezTo>
                    <a:pt x="198" y="103"/>
                    <a:pt x="198" y="98"/>
                    <a:pt x="197" y="94"/>
                  </a:cubicBezTo>
                  <a:cubicBezTo>
                    <a:pt x="198" y="94"/>
                    <a:pt x="199" y="94"/>
                    <a:pt x="199" y="94"/>
                  </a:cubicBezTo>
                  <a:cubicBezTo>
                    <a:pt x="201" y="94"/>
                    <a:pt x="202" y="94"/>
                    <a:pt x="203" y="94"/>
                  </a:cubicBezTo>
                  <a:cubicBezTo>
                    <a:pt x="203" y="93"/>
                    <a:pt x="203" y="93"/>
                    <a:pt x="204" y="93"/>
                  </a:cubicBezTo>
                  <a:cubicBezTo>
                    <a:pt x="204" y="93"/>
                    <a:pt x="204" y="93"/>
                    <a:pt x="204" y="93"/>
                  </a:cubicBezTo>
                  <a:cubicBezTo>
                    <a:pt x="206" y="93"/>
                    <a:pt x="208" y="93"/>
                    <a:pt x="209" y="93"/>
                  </a:cubicBezTo>
                  <a:cubicBezTo>
                    <a:pt x="210" y="93"/>
                    <a:pt x="210" y="93"/>
                    <a:pt x="210" y="93"/>
                  </a:cubicBezTo>
                  <a:cubicBezTo>
                    <a:pt x="210" y="93"/>
                    <a:pt x="210" y="93"/>
                    <a:pt x="210" y="93"/>
                  </a:cubicBezTo>
                  <a:cubicBezTo>
                    <a:pt x="210" y="93"/>
                    <a:pt x="211" y="93"/>
                    <a:pt x="211" y="93"/>
                  </a:cubicBezTo>
                  <a:cubicBezTo>
                    <a:pt x="212" y="93"/>
                    <a:pt x="212" y="93"/>
                    <a:pt x="212" y="93"/>
                  </a:cubicBezTo>
                  <a:cubicBezTo>
                    <a:pt x="213" y="93"/>
                    <a:pt x="213" y="93"/>
                    <a:pt x="213" y="93"/>
                  </a:cubicBezTo>
                  <a:cubicBezTo>
                    <a:pt x="215" y="93"/>
                    <a:pt x="218" y="93"/>
                    <a:pt x="220" y="92"/>
                  </a:cubicBezTo>
                  <a:cubicBezTo>
                    <a:pt x="221" y="92"/>
                    <a:pt x="222" y="92"/>
                    <a:pt x="223" y="92"/>
                  </a:cubicBezTo>
                  <a:cubicBezTo>
                    <a:pt x="223" y="92"/>
                    <a:pt x="224" y="92"/>
                    <a:pt x="224" y="92"/>
                  </a:cubicBezTo>
                  <a:cubicBezTo>
                    <a:pt x="229" y="92"/>
                    <a:pt x="229" y="92"/>
                    <a:pt x="229" y="92"/>
                  </a:cubicBezTo>
                  <a:cubicBezTo>
                    <a:pt x="229" y="91"/>
                    <a:pt x="229" y="91"/>
                    <a:pt x="229" y="91"/>
                  </a:cubicBezTo>
                  <a:cubicBezTo>
                    <a:pt x="230" y="91"/>
                    <a:pt x="231" y="91"/>
                    <a:pt x="231" y="91"/>
                  </a:cubicBezTo>
                  <a:cubicBezTo>
                    <a:pt x="232" y="91"/>
                    <a:pt x="233" y="91"/>
                    <a:pt x="234" y="91"/>
                  </a:cubicBezTo>
                  <a:cubicBezTo>
                    <a:pt x="233" y="96"/>
                    <a:pt x="232" y="100"/>
                    <a:pt x="232" y="105"/>
                  </a:cubicBezTo>
                  <a:cubicBezTo>
                    <a:pt x="232" y="105"/>
                    <a:pt x="232" y="105"/>
                    <a:pt x="232" y="105"/>
                  </a:cubicBezTo>
                  <a:close/>
                  <a:moveTo>
                    <a:pt x="103" y="459"/>
                  </a:moveTo>
                  <a:cubicBezTo>
                    <a:pt x="100" y="460"/>
                    <a:pt x="97" y="461"/>
                    <a:pt x="94" y="462"/>
                  </a:cubicBezTo>
                  <a:cubicBezTo>
                    <a:pt x="93" y="463"/>
                    <a:pt x="91" y="464"/>
                    <a:pt x="90" y="464"/>
                  </a:cubicBezTo>
                  <a:cubicBezTo>
                    <a:pt x="87" y="465"/>
                    <a:pt x="85" y="465"/>
                    <a:pt x="82" y="466"/>
                  </a:cubicBezTo>
                  <a:cubicBezTo>
                    <a:pt x="79" y="466"/>
                    <a:pt x="76" y="467"/>
                    <a:pt x="73" y="468"/>
                  </a:cubicBezTo>
                  <a:cubicBezTo>
                    <a:pt x="69" y="470"/>
                    <a:pt x="65" y="472"/>
                    <a:pt x="61" y="475"/>
                  </a:cubicBezTo>
                  <a:cubicBezTo>
                    <a:pt x="56" y="478"/>
                    <a:pt x="51" y="481"/>
                    <a:pt x="46" y="482"/>
                  </a:cubicBezTo>
                  <a:cubicBezTo>
                    <a:pt x="44" y="483"/>
                    <a:pt x="42" y="483"/>
                    <a:pt x="41" y="483"/>
                  </a:cubicBezTo>
                  <a:cubicBezTo>
                    <a:pt x="27" y="483"/>
                    <a:pt x="18" y="466"/>
                    <a:pt x="14" y="431"/>
                  </a:cubicBezTo>
                  <a:cubicBezTo>
                    <a:pt x="14" y="430"/>
                    <a:pt x="14" y="430"/>
                    <a:pt x="14" y="430"/>
                  </a:cubicBezTo>
                  <a:cubicBezTo>
                    <a:pt x="17" y="404"/>
                    <a:pt x="16" y="379"/>
                    <a:pt x="14" y="358"/>
                  </a:cubicBezTo>
                  <a:cubicBezTo>
                    <a:pt x="12" y="342"/>
                    <a:pt x="12" y="327"/>
                    <a:pt x="13" y="314"/>
                  </a:cubicBezTo>
                  <a:cubicBezTo>
                    <a:pt x="14" y="307"/>
                    <a:pt x="14" y="300"/>
                    <a:pt x="16" y="294"/>
                  </a:cubicBezTo>
                  <a:cubicBezTo>
                    <a:pt x="16" y="299"/>
                    <a:pt x="16" y="305"/>
                    <a:pt x="16" y="312"/>
                  </a:cubicBezTo>
                  <a:cubicBezTo>
                    <a:pt x="17" y="321"/>
                    <a:pt x="19" y="330"/>
                    <a:pt x="20" y="339"/>
                  </a:cubicBezTo>
                  <a:cubicBezTo>
                    <a:pt x="21" y="343"/>
                    <a:pt x="22" y="346"/>
                    <a:pt x="23" y="350"/>
                  </a:cubicBezTo>
                  <a:cubicBezTo>
                    <a:pt x="23" y="351"/>
                    <a:pt x="23" y="351"/>
                    <a:pt x="23" y="351"/>
                  </a:cubicBezTo>
                  <a:cubicBezTo>
                    <a:pt x="23" y="352"/>
                    <a:pt x="23" y="352"/>
                    <a:pt x="23" y="352"/>
                  </a:cubicBezTo>
                  <a:cubicBezTo>
                    <a:pt x="25" y="357"/>
                    <a:pt x="26" y="361"/>
                    <a:pt x="28" y="366"/>
                  </a:cubicBezTo>
                  <a:cubicBezTo>
                    <a:pt x="30" y="371"/>
                    <a:pt x="33" y="377"/>
                    <a:pt x="37" y="384"/>
                  </a:cubicBezTo>
                  <a:cubicBezTo>
                    <a:pt x="41" y="390"/>
                    <a:pt x="45" y="395"/>
                    <a:pt x="49" y="401"/>
                  </a:cubicBezTo>
                  <a:cubicBezTo>
                    <a:pt x="65" y="418"/>
                    <a:pt x="81" y="434"/>
                    <a:pt x="98" y="448"/>
                  </a:cubicBezTo>
                  <a:cubicBezTo>
                    <a:pt x="102" y="452"/>
                    <a:pt x="106" y="455"/>
                    <a:pt x="109" y="458"/>
                  </a:cubicBezTo>
                  <a:cubicBezTo>
                    <a:pt x="107" y="458"/>
                    <a:pt x="105" y="459"/>
                    <a:pt x="103" y="459"/>
                  </a:cubicBezTo>
                  <a:close/>
                  <a:moveTo>
                    <a:pt x="193" y="418"/>
                  </a:moveTo>
                  <a:cubicBezTo>
                    <a:pt x="186" y="436"/>
                    <a:pt x="176" y="445"/>
                    <a:pt x="160" y="449"/>
                  </a:cubicBezTo>
                  <a:cubicBezTo>
                    <a:pt x="157" y="450"/>
                    <a:pt x="154" y="450"/>
                    <a:pt x="152" y="451"/>
                  </a:cubicBezTo>
                  <a:cubicBezTo>
                    <a:pt x="141" y="453"/>
                    <a:pt x="131" y="456"/>
                    <a:pt x="120" y="457"/>
                  </a:cubicBezTo>
                  <a:cubicBezTo>
                    <a:pt x="120" y="454"/>
                    <a:pt x="119" y="451"/>
                    <a:pt x="116" y="449"/>
                  </a:cubicBezTo>
                  <a:cubicBezTo>
                    <a:pt x="113" y="447"/>
                    <a:pt x="109" y="443"/>
                    <a:pt x="105" y="440"/>
                  </a:cubicBezTo>
                  <a:cubicBezTo>
                    <a:pt x="89" y="426"/>
                    <a:pt x="73" y="410"/>
                    <a:pt x="58" y="393"/>
                  </a:cubicBezTo>
                  <a:cubicBezTo>
                    <a:pt x="54" y="388"/>
                    <a:pt x="51" y="383"/>
                    <a:pt x="47" y="378"/>
                  </a:cubicBezTo>
                  <a:cubicBezTo>
                    <a:pt x="43" y="372"/>
                    <a:pt x="41" y="366"/>
                    <a:pt x="38" y="361"/>
                  </a:cubicBezTo>
                  <a:cubicBezTo>
                    <a:pt x="38" y="361"/>
                    <a:pt x="38" y="361"/>
                    <a:pt x="38" y="361"/>
                  </a:cubicBezTo>
                  <a:cubicBezTo>
                    <a:pt x="36" y="357"/>
                    <a:pt x="35" y="353"/>
                    <a:pt x="34" y="349"/>
                  </a:cubicBezTo>
                  <a:cubicBezTo>
                    <a:pt x="34" y="348"/>
                    <a:pt x="34" y="348"/>
                    <a:pt x="34" y="348"/>
                  </a:cubicBezTo>
                  <a:cubicBezTo>
                    <a:pt x="34" y="347"/>
                    <a:pt x="34" y="347"/>
                    <a:pt x="34" y="347"/>
                  </a:cubicBezTo>
                  <a:cubicBezTo>
                    <a:pt x="33" y="344"/>
                    <a:pt x="32" y="341"/>
                    <a:pt x="31" y="337"/>
                  </a:cubicBezTo>
                  <a:cubicBezTo>
                    <a:pt x="30" y="329"/>
                    <a:pt x="29" y="320"/>
                    <a:pt x="28" y="311"/>
                  </a:cubicBezTo>
                  <a:cubicBezTo>
                    <a:pt x="27" y="305"/>
                    <a:pt x="27" y="299"/>
                    <a:pt x="27" y="293"/>
                  </a:cubicBezTo>
                  <a:cubicBezTo>
                    <a:pt x="27" y="289"/>
                    <a:pt x="25" y="286"/>
                    <a:pt x="22" y="284"/>
                  </a:cubicBezTo>
                  <a:cubicBezTo>
                    <a:pt x="21" y="282"/>
                    <a:pt x="21" y="280"/>
                    <a:pt x="21" y="278"/>
                  </a:cubicBezTo>
                  <a:cubicBezTo>
                    <a:pt x="21" y="278"/>
                    <a:pt x="21" y="277"/>
                    <a:pt x="21" y="277"/>
                  </a:cubicBezTo>
                  <a:cubicBezTo>
                    <a:pt x="22" y="274"/>
                    <a:pt x="23" y="270"/>
                    <a:pt x="25" y="266"/>
                  </a:cubicBezTo>
                  <a:cubicBezTo>
                    <a:pt x="25" y="267"/>
                    <a:pt x="25" y="268"/>
                    <a:pt x="25" y="268"/>
                  </a:cubicBezTo>
                  <a:cubicBezTo>
                    <a:pt x="26" y="272"/>
                    <a:pt x="28" y="276"/>
                    <a:pt x="29" y="280"/>
                  </a:cubicBezTo>
                  <a:cubicBezTo>
                    <a:pt x="35" y="291"/>
                    <a:pt x="43" y="301"/>
                    <a:pt x="52" y="309"/>
                  </a:cubicBezTo>
                  <a:cubicBezTo>
                    <a:pt x="68" y="323"/>
                    <a:pt x="88" y="329"/>
                    <a:pt x="106" y="333"/>
                  </a:cubicBezTo>
                  <a:cubicBezTo>
                    <a:pt x="108" y="333"/>
                    <a:pt x="111" y="334"/>
                    <a:pt x="113" y="334"/>
                  </a:cubicBezTo>
                  <a:cubicBezTo>
                    <a:pt x="113" y="334"/>
                    <a:pt x="114" y="334"/>
                    <a:pt x="114" y="334"/>
                  </a:cubicBezTo>
                  <a:cubicBezTo>
                    <a:pt x="114" y="334"/>
                    <a:pt x="114" y="334"/>
                    <a:pt x="114" y="334"/>
                  </a:cubicBezTo>
                  <a:cubicBezTo>
                    <a:pt x="114" y="334"/>
                    <a:pt x="114" y="334"/>
                    <a:pt x="114" y="334"/>
                  </a:cubicBezTo>
                  <a:cubicBezTo>
                    <a:pt x="119" y="335"/>
                    <a:pt x="124" y="335"/>
                    <a:pt x="129" y="336"/>
                  </a:cubicBezTo>
                  <a:cubicBezTo>
                    <a:pt x="129" y="336"/>
                    <a:pt x="132" y="336"/>
                    <a:pt x="132" y="336"/>
                  </a:cubicBezTo>
                  <a:cubicBezTo>
                    <a:pt x="134" y="336"/>
                    <a:pt x="134" y="336"/>
                    <a:pt x="134" y="336"/>
                  </a:cubicBezTo>
                  <a:cubicBezTo>
                    <a:pt x="135" y="336"/>
                    <a:pt x="136" y="336"/>
                    <a:pt x="137" y="336"/>
                  </a:cubicBezTo>
                  <a:cubicBezTo>
                    <a:pt x="138" y="336"/>
                    <a:pt x="139" y="336"/>
                    <a:pt x="139" y="336"/>
                  </a:cubicBezTo>
                  <a:cubicBezTo>
                    <a:pt x="140" y="336"/>
                    <a:pt x="140" y="336"/>
                    <a:pt x="140" y="336"/>
                  </a:cubicBezTo>
                  <a:cubicBezTo>
                    <a:pt x="141" y="336"/>
                    <a:pt x="142" y="336"/>
                    <a:pt x="143" y="336"/>
                  </a:cubicBezTo>
                  <a:cubicBezTo>
                    <a:pt x="143" y="336"/>
                    <a:pt x="143" y="336"/>
                    <a:pt x="143" y="336"/>
                  </a:cubicBezTo>
                  <a:cubicBezTo>
                    <a:pt x="151" y="335"/>
                    <a:pt x="151" y="335"/>
                    <a:pt x="151" y="335"/>
                  </a:cubicBezTo>
                  <a:cubicBezTo>
                    <a:pt x="152" y="335"/>
                    <a:pt x="152" y="335"/>
                    <a:pt x="152" y="335"/>
                  </a:cubicBezTo>
                  <a:cubicBezTo>
                    <a:pt x="160" y="334"/>
                    <a:pt x="160" y="334"/>
                    <a:pt x="160" y="334"/>
                  </a:cubicBezTo>
                  <a:cubicBezTo>
                    <a:pt x="160" y="334"/>
                    <a:pt x="160" y="334"/>
                    <a:pt x="160" y="334"/>
                  </a:cubicBezTo>
                  <a:cubicBezTo>
                    <a:pt x="163" y="333"/>
                    <a:pt x="165" y="333"/>
                    <a:pt x="167" y="332"/>
                  </a:cubicBezTo>
                  <a:cubicBezTo>
                    <a:pt x="172" y="331"/>
                    <a:pt x="177" y="330"/>
                    <a:pt x="181" y="328"/>
                  </a:cubicBezTo>
                  <a:cubicBezTo>
                    <a:pt x="186" y="326"/>
                    <a:pt x="186" y="326"/>
                    <a:pt x="186" y="326"/>
                  </a:cubicBezTo>
                  <a:cubicBezTo>
                    <a:pt x="186" y="326"/>
                    <a:pt x="186" y="326"/>
                    <a:pt x="187" y="326"/>
                  </a:cubicBezTo>
                  <a:cubicBezTo>
                    <a:pt x="189" y="325"/>
                    <a:pt x="192" y="324"/>
                    <a:pt x="195" y="323"/>
                  </a:cubicBezTo>
                  <a:cubicBezTo>
                    <a:pt x="195" y="325"/>
                    <a:pt x="195" y="327"/>
                    <a:pt x="196" y="329"/>
                  </a:cubicBezTo>
                  <a:cubicBezTo>
                    <a:pt x="196" y="333"/>
                    <a:pt x="197" y="337"/>
                    <a:pt x="197" y="340"/>
                  </a:cubicBezTo>
                  <a:cubicBezTo>
                    <a:pt x="197" y="343"/>
                    <a:pt x="197" y="346"/>
                    <a:pt x="196" y="348"/>
                  </a:cubicBezTo>
                  <a:cubicBezTo>
                    <a:pt x="196" y="354"/>
                    <a:pt x="196" y="359"/>
                    <a:pt x="197" y="365"/>
                  </a:cubicBezTo>
                  <a:cubicBezTo>
                    <a:pt x="201" y="381"/>
                    <a:pt x="199" y="401"/>
                    <a:pt x="193" y="418"/>
                  </a:cubicBezTo>
                  <a:close/>
                  <a:moveTo>
                    <a:pt x="205" y="253"/>
                  </a:moveTo>
                  <a:cubicBezTo>
                    <a:pt x="204" y="254"/>
                    <a:pt x="204" y="254"/>
                    <a:pt x="204" y="255"/>
                  </a:cubicBezTo>
                  <a:cubicBezTo>
                    <a:pt x="200" y="261"/>
                    <a:pt x="198" y="271"/>
                    <a:pt x="199" y="276"/>
                  </a:cubicBezTo>
                  <a:cubicBezTo>
                    <a:pt x="200" y="283"/>
                    <a:pt x="198" y="291"/>
                    <a:pt x="197" y="299"/>
                  </a:cubicBezTo>
                  <a:cubicBezTo>
                    <a:pt x="196" y="301"/>
                    <a:pt x="196" y="304"/>
                    <a:pt x="195" y="307"/>
                  </a:cubicBezTo>
                  <a:cubicBezTo>
                    <a:pt x="195" y="308"/>
                    <a:pt x="195" y="309"/>
                    <a:pt x="195" y="311"/>
                  </a:cubicBezTo>
                  <a:cubicBezTo>
                    <a:pt x="190" y="313"/>
                    <a:pt x="186" y="314"/>
                    <a:pt x="182" y="316"/>
                  </a:cubicBezTo>
                  <a:cubicBezTo>
                    <a:pt x="177" y="317"/>
                    <a:pt x="177" y="317"/>
                    <a:pt x="177" y="317"/>
                  </a:cubicBezTo>
                  <a:cubicBezTo>
                    <a:pt x="173" y="319"/>
                    <a:pt x="169" y="320"/>
                    <a:pt x="165" y="321"/>
                  </a:cubicBezTo>
                  <a:cubicBezTo>
                    <a:pt x="163" y="321"/>
                    <a:pt x="160" y="322"/>
                    <a:pt x="158" y="323"/>
                  </a:cubicBezTo>
                  <a:cubicBezTo>
                    <a:pt x="150" y="324"/>
                    <a:pt x="150" y="324"/>
                    <a:pt x="150" y="324"/>
                  </a:cubicBezTo>
                  <a:cubicBezTo>
                    <a:pt x="142" y="324"/>
                    <a:pt x="142" y="324"/>
                    <a:pt x="142" y="324"/>
                  </a:cubicBezTo>
                  <a:cubicBezTo>
                    <a:pt x="142" y="324"/>
                    <a:pt x="141" y="325"/>
                    <a:pt x="140" y="325"/>
                  </a:cubicBezTo>
                  <a:cubicBezTo>
                    <a:pt x="140" y="325"/>
                    <a:pt x="140" y="325"/>
                    <a:pt x="140" y="325"/>
                  </a:cubicBezTo>
                  <a:cubicBezTo>
                    <a:pt x="139" y="325"/>
                    <a:pt x="138" y="324"/>
                    <a:pt x="137" y="324"/>
                  </a:cubicBezTo>
                  <a:cubicBezTo>
                    <a:pt x="136" y="324"/>
                    <a:pt x="135" y="324"/>
                    <a:pt x="134" y="324"/>
                  </a:cubicBezTo>
                  <a:cubicBezTo>
                    <a:pt x="132" y="324"/>
                    <a:pt x="132" y="324"/>
                    <a:pt x="132" y="324"/>
                  </a:cubicBezTo>
                  <a:cubicBezTo>
                    <a:pt x="129" y="324"/>
                    <a:pt x="129" y="324"/>
                    <a:pt x="129" y="324"/>
                  </a:cubicBezTo>
                  <a:cubicBezTo>
                    <a:pt x="125" y="324"/>
                    <a:pt x="121" y="323"/>
                    <a:pt x="116" y="323"/>
                  </a:cubicBezTo>
                  <a:cubicBezTo>
                    <a:pt x="111" y="322"/>
                    <a:pt x="107" y="321"/>
                    <a:pt x="103" y="320"/>
                  </a:cubicBezTo>
                  <a:cubicBezTo>
                    <a:pt x="88" y="317"/>
                    <a:pt x="72" y="312"/>
                    <a:pt x="59" y="300"/>
                  </a:cubicBezTo>
                  <a:cubicBezTo>
                    <a:pt x="51" y="294"/>
                    <a:pt x="44" y="285"/>
                    <a:pt x="40" y="275"/>
                  </a:cubicBezTo>
                  <a:cubicBezTo>
                    <a:pt x="38" y="272"/>
                    <a:pt x="37" y="268"/>
                    <a:pt x="36" y="265"/>
                  </a:cubicBezTo>
                  <a:cubicBezTo>
                    <a:pt x="35" y="261"/>
                    <a:pt x="33" y="256"/>
                    <a:pt x="31" y="253"/>
                  </a:cubicBezTo>
                  <a:cubicBezTo>
                    <a:pt x="31" y="253"/>
                    <a:pt x="31" y="252"/>
                    <a:pt x="31" y="252"/>
                  </a:cubicBezTo>
                  <a:cubicBezTo>
                    <a:pt x="31" y="251"/>
                    <a:pt x="32" y="250"/>
                    <a:pt x="32" y="249"/>
                  </a:cubicBezTo>
                  <a:cubicBezTo>
                    <a:pt x="35" y="244"/>
                    <a:pt x="37" y="238"/>
                    <a:pt x="39" y="232"/>
                  </a:cubicBezTo>
                  <a:cubicBezTo>
                    <a:pt x="39" y="232"/>
                    <a:pt x="39" y="232"/>
                    <a:pt x="39" y="232"/>
                  </a:cubicBezTo>
                  <a:cubicBezTo>
                    <a:pt x="41" y="227"/>
                    <a:pt x="43" y="221"/>
                    <a:pt x="45" y="215"/>
                  </a:cubicBezTo>
                  <a:cubicBezTo>
                    <a:pt x="51" y="203"/>
                    <a:pt x="58" y="192"/>
                    <a:pt x="67" y="180"/>
                  </a:cubicBezTo>
                  <a:cubicBezTo>
                    <a:pt x="86" y="156"/>
                    <a:pt x="104" y="137"/>
                    <a:pt x="129" y="124"/>
                  </a:cubicBezTo>
                  <a:cubicBezTo>
                    <a:pt x="138" y="119"/>
                    <a:pt x="150" y="114"/>
                    <a:pt x="160" y="114"/>
                  </a:cubicBezTo>
                  <a:cubicBezTo>
                    <a:pt x="162" y="114"/>
                    <a:pt x="165" y="114"/>
                    <a:pt x="167" y="114"/>
                  </a:cubicBezTo>
                  <a:cubicBezTo>
                    <a:pt x="178" y="118"/>
                    <a:pt x="181" y="129"/>
                    <a:pt x="183" y="140"/>
                  </a:cubicBezTo>
                  <a:cubicBezTo>
                    <a:pt x="184" y="148"/>
                    <a:pt x="185" y="156"/>
                    <a:pt x="185" y="164"/>
                  </a:cubicBezTo>
                  <a:cubicBezTo>
                    <a:pt x="185" y="169"/>
                    <a:pt x="186" y="173"/>
                    <a:pt x="186" y="177"/>
                  </a:cubicBezTo>
                  <a:cubicBezTo>
                    <a:pt x="186" y="183"/>
                    <a:pt x="188" y="188"/>
                    <a:pt x="190" y="193"/>
                  </a:cubicBezTo>
                  <a:cubicBezTo>
                    <a:pt x="190" y="194"/>
                    <a:pt x="191" y="195"/>
                    <a:pt x="191" y="196"/>
                  </a:cubicBezTo>
                  <a:cubicBezTo>
                    <a:pt x="192" y="199"/>
                    <a:pt x="193" y="201"/>
                    <a:pt x="194" y="204"/>
                  </a:cubicBezTo>
                  <a:cubicBezTo>
                    <a:pt x="193" y="204"/>
                    <a:pt x="192" y="204"/>
                    <a:pt x="190" y="204"/>
                  </a:cubicBezTo>
                  <a:cubicBezTo>
                    <a:pt x="190" y="204"/>
                    <a:pt x="190" y="204"/>
                    <a:pt x="190" y="204"/>
                  </a:cubicBezTo>
                  <a:cubicBezTo>
                    <a:pt x="189" y="204"/>
                    <a:pt x="188" y="203"/>
                    <a:pt x="187" y="203"/>
                  </a:cubicBezTo>
                  <a:cubicBezTo>
                    <a:pt x="187" y="203"/>
                    <a:pt x="186" y="203"/>
                    <a:pt x="186" y="203"/>
                  </a:cubicBezTo>
                  <a:cubicBezTo>
                    <a:pt x="186" y="203"/>
                    <a:pt x="185" y="203"/>
                    <a:pt x="185" y="202"/>
                  </a:cubicBezTo>
                  <a:cubicBezTo>
                    <a:pt x="184" y="202"/>
                    <a:pt x="183" y="202"/>
                    <a:pt x="182" y="201"/>
                  </a:cubicBezTo>
                  <a:cubicBezTo>
                    <a:pt x="181" y="201"/>
                    <a:pt x="181" y="201"/>
                    <a:pt x="180" y="200"/>
                  </a:cubicBezTo>
                  <a:cubicBezTo>
                    <a:pt x="180" y="200"/>
                    <a:pt x="179" y="200"/>
                    <a:pt x="179" y="200"/>
                  </a:cubicBezTo>
                  <a:cubicBezTo>
                    <a:pt x="176" y="198"/>
                    <a:pt x="176" y="198"/>
                    <a:pt x="176" y="198"/>
                  </a:cubicBezTo>
                  <a:cubicBezTo>
                    <a:pt x="176" y="197"/>
                    <a:pt x="175" y="197"/>
                    <a:pt x="175" y="196"/>
                  </a:cubicBezTo>
                  <a:cubicBezTo>
                    <a:pt x="174" y="196"/>
                    <a:pt x="174" y="196"/>
                    <a:pt x="174" y="196"/>
                  </a:cubicBezTo>
                  <a:cubicBezTo>
                    <a:pt x="174" y="196"/>
                    <a:pt x="174" y="195"/>
                    <a:pt x="173" y="195"/>
                  </a:cubicBezTo>
                  <a:cubicBezTo>
                    <a:pt x="173" y="195"/>
                    <a:pt x="172" y="194"/>
                    <a:pt x="172" y="194"/>
                  </a:cubicBezTo>
                  <a:cubicBezTo>
                    <a:pt x="169" y="191"/>
                    <a:pt x="169" y="191"/>
                    <a:pt x="169" y="191"/>
                  </a:cubicBezTo>
                  <a:cubicBezTo>
                    <a:pt x="167" y="188"/>
                    <a:pt x="167" y="188"/>
                    <a:pt x="167" y="188"/>
                  </a:cubicBezTo>
                  <a:cubicBezTo>
                    <a:pt x="166" y="186"/>
                    <a:pt x="165" y="184"/>
                    <a:pt x="164" y="182"/>
                  </a:cubicBezTo>
                  <a:cubicBezTo>
                    <a:pt x="162" y="178"/>
                    <a:pt x="161" y="173"/>
                    <a:pt x="159" y="169"/>
                  </a:cubicBezTo>
                  <a:cubicBezTo>
                    <a:pt x="159" y="167"/>
                    <a:pt x="159" y="167"/>
                    <a:pt x="159" y="167"/>
                  </a:cubicBezTo>
                  <a:cubicBezTo>
                    <a:pt x="158" y="163"/>
                    <a:pt x="157" y="159"/>
                    <a:pt x="157" y="155"/>
                  </a:cubicBezTo>
                  <a:cubicBezTo>
                    <a:pt x="157" y="152"/>
                    <a:pt x="157" y="152"/>
                    <a:pt x="157" y="152"/>
                  </a:cubicBezTo>
                  <a:cubicBezTo>
                    <a:pt x="157" y="152"/>
                    <a:pt x="157" y="151"/>
                    <a:pt x="156" y="151"/>
                  </a:cubicBezTo>
                  <a:cubicBezTo>
                    <a:pt x="156" y="150"/>
                    <a:pt x="155" y="149"/>
                    <a:pt x="154" y="149"/>
                  </a:cubicBezTo>
                  <a:cubicBezTo>
                    <a:pt x="153" y="149"/>
                    <a:pt x="152" y="150"/>
                    <a:pt x="151" y="151"/>
                  </a:cubicBezTo>
                  <a:cubicBezTo>
                    <a:pt x="151" y="152"/>
                    <a:pt x="151" y="152"/>
                    <a:pt x="151" y="152"/>
                  </a:cubicBezTo>
                  <a:cubicBezTo>
                    <a:pt x="151" y="156"/>
                    <a:pt x="151" y="156"/>
                    <a:pt x="151" y="156"/>
                  </a:cubicBezTo>
                  <a:cubicBezTo>
                    <a:pt x="151" y="160"/>
                    <a:pt x="152" y="165"/>
                    <a:pt x="153" y="169"/>
                  </a:cubicBezTo>
                  <a:cubicBezTo>
                    <a:pt x="153" y="171"/>
                    <a:pt x="153" y="171"/>
                    <a:pt x="153" y="171"/>
                  </a:cubicBezTo>
                  <a:cubicBezTo>
                    <a:pt x="154" y="176"/>
                    <a:pt x="156" y="180"/>
                    <a:pt x="157" y="185"/>
                  </a:cubicBezTo>
                  <a:cubicBezTo>
                    <a:pt x="158" y="187"/>
                    <a:pt x="160" y="190"/>
                    <a:pt x="161" y="192"/>
                  </a:cubicBezTo>
                  <a:cubicBezTo>
                    <a:pt x="163" y="195"/>
                    <a:pt x="163" y="195"/>
                    <a:pt x="163" y="195"/>
                  </a:cubicBezTo>
                  <a:cubicBezTo>
                    <a:pt x="165" y="199"/>
                    <a:pt x="165" y="199"/>
                    <a:pt x="165" y="199"/>
                  </a:cubicBezTo>
                  <a:cubicBezTo>
                    <a:pt x="166" y="200"/>
                    <a:pt x="167" y="200"/>
                    <a:pt x="167" y="201"/>
                  </a:cubicBezTo>
                  <a:cubicBezTo>
                    <a:pt x="168" y="201"/>
                    <a:pt x="168" y="201"/>
                    <a:pt x="168" y="202"/>
                  </a:cubicBezTo>
                  <a:cubicBezTo>
                    <a:pt x="168" y="202"/>
                    <a:pt x="169" y="202"/>
                    <a:pt x="169" y="202"/>
                  </a:cubicBezTo>
                  <a:cubicBezTo>
                    <a:pt x="170" y="203"/>
                    <a:pt x="170" y="204"/>
                    <a:pt x="171" y="205"/>
                  </a:cubicBezTo>
                  <a:cubicBezTo>
                    <a:pt x="174" y="207"/>
                    <a:pt x="174" y="207"/>
                    <a:pt x="174" y="207"/>
                  </a:cubicBezTo>
                  <a:cubicBezTo>
                    <a:pt x="175" y="207"/>
                    <a:pt x="175" y="208"/>
                    <a:pt x="176" y="208"/>
                  </a:cubicBezTo>
                  <a:cubicBezTo>
                    <a:pt x="176" y="208"/>
                    <a:pt x="177" y="209"/>
                    <a:pt x="177" y="209"/>
                  </a:cubicBezTo>
                  <a:cubicBezTo>
                    <a:pt x="179" y="210"/>
                    <a:pt x="182" y="211"/>
                    <a:pt x="185" y="212"/>
                  </a:cubicBezTo>
                  <a:cubicBezTo>
                    <a:pt x="186" y="213"/>
                    <a:pt x="188" y="213"/>
                    <a:pt x="189" y="213"/>
                  </a:cubicBezTo>
                  <a:cubicBezTo>
                    <a:pt x="192" y="214"/>
                    <a:pt x="194" y="214"/>
                    <a:pt x="196" y="214"/>
                  </a:cubicBezTo>
                  <a:cubicBezTo>
                    <a:pt x="196" y="216"/>
                    <a:pt x="197" y="217"/>
                    <a:pt x="197" y="219"/>
                  </a:cubicBezTo>
                  <a:cubicBezTo>
                    <a:pt x="197" y="221"/>
                    <a:pt x="197" y="221"/>
                    <a:pt x="197" y="221"/>
                  </a:cubicBezTo>
                  <a:cubicBezTo>
                    <a:pt x="195" y="224"/>
                    <a:pt x="196" y="233"/>
                    <a:pt x="196" y="234"/>
                  </a:cubicBezTo>
                  <a:cubicBezTo>
                    <a:pt x="197" y="236"/>
                    <a:pt x="197" y="236"/>
                    <a:pt x="197" y="236"/>
                  </a:cubicBezTo>
                  <a:cubicBezTo>
                    <a:pt x="197" y="237"/>
                    <a:pt x="197" y="238"/>
                    <a:pt x="198" y="239"/>
                  </a:cubicBezTo>
                  <a:cubicBezTo>
                    <a:pt x="199" y="241"/>
                    <a:pt x="199" y="241"/>
                    <a:pt x="199" y="241"/>
                  </a:cubicBezTo>
                  <a:cubicBezTo>
                    <a:pt x="200" y="242"/>
                    <a:pt x="201" y="244"/>
                    <a:pt x="202" y="245"/>
                  </a:cubicBezTo>
                  <a:cubicBezTo>
                    <a:pt x="203" y="247"/>
                    <a:pt x="204" y="248"/>
                    <a:pt x="205" y="249"/>
                  </a:cubicBezTo>
                  <a:cubicBezTo>
                    <a:pt x="206" y="250"/>
                    <a:pt x="207" y="250"/>
                    <a:pt x="208" y="251"/>
                  </a:cubicBezTo>
                  <a:cubicBezTo>
                    <a:pt x="207" y="252"/>
                    <a:pt x="206" y="252"/>
                    <a:pt x="205" y="253"/>
                  </a:cubicBezTo>
                  <a:close/>
                  <a:moveTo>
                    <a:pt x="216" y="243"/>
                  </a:moveTo>
                  <a:cubicBezTo>
                    <a:pt x="216" y="243"/>
                    <a:pt x="216" y="243"/>
                    <a:pt x="216" y="243"/>
                  </a:cubicBezTo>
                  <a:cubicBezTo>
                    <a:pt x="215" y="243"/>
                    <a:pt x="215" y="242"/>
                    <a:pt x="214" y="242"/>
                  </a:cubicBezTo>
                  <a:cubicBezTo>
                    <a:pt x="214" y="242"/>
                    <a:pt x="213" y="241"/>
                    <a:pt x="213" y="241"/>
                  </a:cubicBezTo>
                  <a:cubicBezTo>
                    <a:pt x="212" y="240"/>
                    <a:pt x="211" y="239"/>
                    <a:pt x="210" y="238"/>
                  </a:cubicBezTo>
                  <a:cubicBezTo>
                    <a:pt x="210" y="237"/>
                    <a:pt x="209" y="237"/>
                    <a:pt x="209" y="236"/>
                  </a:cubicBezTo>
                  <a:cubicBezTo>
                    <a:pt x="208" y="234"/>
                    <a:pt x="208" y="234"/>
                    <a:pt x="208" y="234"/>
                  </a:cubicBezTo>
                  <a:cubicBezTo>
                    <a:pt x="208" y="234"/>
                    <a:pt x="208" y="234"/>
                    <a:pt x="208" y="234"/>
                  </a:cubicBezTo>
                  <a:cubicBezTo>
                    <a:pt x="208" y="234"/>
                    <a:pt x="208" y="234"/>
                    <a:pt x="208" y="234"/>
                  </a:cubicBezTo>
                  <a:cubicBezTo>
                    <a:pt x="208" y="231"/>
                    <a:pt x="208" y="231"/>
                    <a:pt x="208" y="231"/>
                  </a:cubicBezTo>
                  <a:cubicBezTo>
                    <a:pt x="207" y="231"/>
                    <a:pt x="207" y="231"/>
                    <a:pt x="207" y="231"/>
                  </a:cubicBezTo>
                  <a:cubicBezTo>
                    <a:pt x="207" y="229"/>
                    <a:pt x="207" y="227"/>
                    <a:pt x="207" y="226"/>
                  </a:cubicBezTo>
                  <a:cubicBezTo>
                    <a:pt x="208" y="224"/>
                    <a:pt x="208" y="221"/>
                    <a:pt x="208" y="219"/>
                  </a:cubicBezTo>
                  <a:cubicBezTo>
                    <a:pt x="208" y="218"/>
                    <a:pt x="208" y="218"/>
                    <a:pt x="208" y="218"/>
                  </a:cubicBezTo>
                  <a:cubicBezTo>
                    <a:pt x="208" y="216"/>
                    <a:pt x="208" y="214"/>
                    <a:pt x="207" y="213"/>
                  </a:cubicBezTo>
                  <a:cubicBezTo>
                    <a:pt x="207" y="211"/>
                    <a:pt x="206" y="209"/>
                    <a:pt x="205" y="207"/>
                  </a:cubicBezTo>
                  <a:cubicBezTo>
                    <a:pt x="205" y="205"/>
                    <a:pt x="205" y="203"/>
                    <a:pt x="205" y="201"/>
                  </a:cubicBezTo>
                  <a:cubicBezTo>
                    <a:pt x="205" y="200"/>
                    <a:pt x="205" y="200"/>
                    <a:pt x="204" y="200"/>
                  </a:cubicBezTo>
                  <a:cubicBezTo>
                    <a:pt x="204" y="197"/>
                    <a:pt x="203" y="195"/>
                    <a:pt x="202" y="193"/>
                  </a:cubicBezTo>
                  <a:cubicBezTo>
                    <a:pt x="204" y="194"/>
                    <a:pt x="206" y="195"/>
                    <a:pt x="208" y="196"/>
                  </a:cubicBezTo>
                  <a:cubicBezTo>
                    <a:pt x="210" y="196"/>
                    <a:pt x="211" y="196"/>
                    <a:pt x="212" y="197"/>
                  </a:cubicBezTo>
                  <a:cubicBezTo>
                    <a:pt x="213" y="197"/>
                    <a:pt x="213" y="197"/>
                    <a:pt x="214" y="197"/>
                  </a:cubicBezTo>
                  <a:cubicBezTo>
                    <a:pt x="215" y="197"/>
                    <a:pt x="215" y="197"/>
                    <a:pt x="215"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6" y="197"/>
                    <a:pt x="216" y="197"/>
                    <a:pt x="216" y="197"/>
                  </a:cubicBezTo>
                  <a:cubicBezTo>
                    <a:pt x="218" y="197"/>
                    <a:pt x="219" y="197"/>
                    <a:pt x="220" y="196"/>
                  </a:cubicBezTo>
                  <a:cubicBezTo>
                    <a:pt x="221" y="196"/>
                    <a:pt x="222" y="196"/>
                    <a:pt x="224" y="196"/>
                  </a:cubicBezTo>
                  <a:cubicBezTo>
                    <a:pt x="225" y="195"/>
                    <a:pt x="226" y="195"/>
                    <a:pt x="227" y="195"/>
                  </a:cubicBezTo>
                  <a:cubicBezTo>
                    <a:pt x="228" y="194"/>
                    <a:pt x="229" y="194"/>
                    <a:pt x="230" y="193"/>
                  </a:cubicBezTo>
                  <a:cubicBezTo>
                    <a:pt x="230" y="193"/>
                    <a:pt x="230" y="193"/>
                    <a:pt x="230" y="193"/>
                  </a:cubicBezTo>
                  <a:cubicBezTo>
                    <a:pt x="231" y="195"/>
                    <a:pt x="231" y="197"/>
                    <a:pt x="231" y="200"/>
                  </a:cubicBezTo>
                  <a:cubicBezTo>
                    <a:pt x="231" y="201"/>
                    <a:pt x="231" y="202"/>
                    <a:pt x="230" y="203"/>
                  </a:cubicBezTo>
                  <a:cubicBezTo>
                    <a:pt x="230" y="204"/>
                    <a:pt x="231" y="206"/>
                    <a:pt x="231" y="207"/>
                  </a:cubicBezTo>
                  <a:cubicBezTo>
                    <a:pt x="231" y="207"/>
                    <a:pt x="231" y="207"/>
                    <a:pt x="231" y="207"/>
                  </a:cubicBezTo>
                  <a:cubicBezTo>
                    <a:pt x="230" y="208"/>
                    <a:pt x="230" y="210"/>
                    <a:pt x="229" y="211"/>
                  </a:cubicBezTo>
                  <a:cubicBezTo>
                    <a:pt x="229" y="213"/>
                    <a:pt x="228" y="215"/>
                    <a:pt x="227" y="217"/>
                  </a:cubicBezTo>
                  <a:cubicBezTo>
                    <a:pt x="227" y="217"/>
                    <a:pt x="227" y="218"/>
                    <a:pt x="227" y="218"/>
                  </a:cubicBezTo>
                  <a:cubicBezTo>
                    <a:pt x="226" y="221"/>
                    <a:pt x="226" y="224"/>
                    <a:pt x="227" y="227"/>
                  </a:cubicBezTo>
                  <a:cubicBezTo>
                    <a:pt x="227" y="228"/>
                    <a:pt x="227" y="229"/>
                    <a:pt x="226" y="231"/>
                  </a:cubicBezTo>
                  <a:cubicBezTo>
                    <a:pt x="226" y="232"/>
                    <a:pt x="226" y="232"/>
                    <a:pt x="226" y="232"/>
                  </a:cubicBezTo>
                  <a:cubicBezTo>
                    <a:pt x="226" y="233"/>
                    <a:pt x="226" y="234"/>
                    <a:pt x="226" y="234"/>
                  </a:cubicBezTo>
                  <a:cubicBezTo>
                    <a:pt x="225" y="235"/>
                    <a:pt x="225" y="236"/>
                    <a:pt x="224" y="237"/>
                  </a:cubicBezTo>
                  <a:cubicBezTo>
                    <a:pt x="223" y="238"/>
                    <a:pt x="223" y="239"/>
                    <a:pt x="222" y="240"/>
                  </a:cubicBezTo>
                  <a:cubicBezTo>
                    <a:pt x="221" y="240"/>
                    <a:pt x="220" y="241"/>
                    <a:pt x="219" y="241"/>
                  </a:cubicBezTo>
                  <a:cubicBezTo>
                    <a:pt x="218" y="242"/>
                    <a:pt x="217" y="242"/>
                    <a:pt x="216" y="243"/>
                  </a:cubicBezTo>
                  <a:close/>
                  <a:moveTo>
                    <a:pt x="287" y="418"/>
                  </a:moveTo>
                  <a:cubicBezTo>
                    <a:pt x="287" y="420"/>
                    <a:pt x="287" y="420"/>
                    <a:pt x="287" y="420"/>
                  </a:cubicBezTo>
                  <a:cubicBezTo>
                    <a:pt x="287" y="420"/>
                    <a:pt x="287" y="420"/>
                    <a:pt x="287" y="420"/>
                  </a:cubicBezTo>
                  <a:cubicBezTo>
                    <a:pt x="286" y="423"/>
                    <a:pt x="286" y="426"/>
                    <a:pt x="286" y="428"/>
                  </a:cubicBezTo>
                  <a:cubicBezTo>
                    <a:pt x="283" y="426"/>
                    <a:pt x="280" y="425"/>
                    <a:pt x="277" y="423"/>
                  </a:cubicBezTo>
                  <a:cubicBezTo>
                    <a:pt x="272" y="421"/>
                    <a:pt x="267" y="418"/>
                    <a:pt x="262" y="414"/>
                  </a:cubicBezTo>
                  <a:cubicBezTo>
                    <a:pt x="253" y="407"/>
                    <a:pt x="249" y="393"/>
                    <a:pt x="246" y="382"/>
                  </a:cubicBezTo>
                  <a:cubicBezTo>
                    <a:pt x="245" y="379"/>
                    <a:pt x="245" y="379"/>
                    <a:pt x="245" y="379"/>
                  </a:cubicBezTo>
                  <a:cubicBezTo>
                    <a:pt x="242" y="366"/>
                    <a:pt x="238" y="352"/>
                    <a:pt x="236" y="339"/>
                  </a:cubicBezTo>
                  <a:cubicBezTo>
                    <a:pt x="236" y="335"/>
                    <a:pt x="236" y="332"/>
                    <a:pt x="236" y="328"/>
                  </a:cubicBezTo>
                  <a:cubicBezTo>
                    <a:pt x="237" y="325"/>
                    <a:pt x="237" y="321"/>
                    <a:pt x="236" y="318"/>
                  </a:cubicBezTo>
                  <a:cubicBezTo>
                    <a:pt x="236" y="317"/>
                    <a:pt x="236" y="317"/>
                    <a:pt x="236" y="316"/>
                  </a:cubicBezTo>
                  <a:cubicBezTo>
                    <a:pt x="240" y="320"/>
                    <a:pt x="241" y="322"/>
                    <a:pt x="242" y="323"/>
                  </a:cubicBezTo>
                  <a:cubicBezTo>
                    <a:pt x="242" y="323"/>
                    <a:pt x="243" y="323"/>
                    <a:pt x="243" y="323"/>
                  </a:cubicBezTo>
                  <a:cubicBezTo>
                    <a:pt x="246" y="325"/>
                    <a:pt x="248" y="327"/>
                    <a:pt x="251" y="328"/>
                  </a:cubicBezTo>
                  <a:cubicBezTo>
                    <a:pt x="252" y="328"/>
                    <a:pt x="252" y="328"/>
                    <a:pt x="252" y="328"/>
                  </a:cubicBezTo>
                  <a:cubicBezTo>
                    <a:pt x="253" y="328"/>
                    <a:pt x="253" y="329"/>
                    <a:pt x="253" y="329"/>
                  </a:cubicBezTo>
                  <a:cubicBezTo>
                    <a:pt x="254" y="329"/>
                    <a:pt x="256" y="329"/>
                    <a:pt x="257" y="330"/>
                  </a:cubicBezTo>
                  <a:cubicBezTo>
                    <a:pt x="257" y="330"/>
                    <a:pt x="257" y="330"/>
                    <a:pt x="258" y="330"/>
                  </a:cubicBezTo>
                  <a:cubicBezTo>
                    <a:pt x="259" y="330"/>
                    <a:pt x="259" y="330"/>
                    <a:pt x="259" y="330"/>
                  </a:cubicBezTo>
                  <a:cubicBezTo>
                    <a:pt x="260" y="331"/>
                    <a:pt x="261" y="331"/>
                    <a:pt x="262" y="331"/>
                  </a:cubicBezTo>
                  <a:cubicBezTo>
                    <a:pt x="266" y="332"/>
                    <a:pt x="271" y="332"/>
                    <a:pt x="276" y="332"/>
                  </a:cubicBezTo>
                  <a:cubicBezTo>
                    <a:pt x="276" y="332"/>
                    <a:pt x="276" y="332"/>
                    <a:pt x="276" y="332"/>
                  </a:cubicBezTo>
                  <a:cubicBezTo>
                    <a:pt x="276" y="334"/>
                    <a:pt x="276" y="336"/>
                    <a:pt x="277" y="338"/>
                  </a:cubicBezTo>
                  <a:cubicBezTo>
                    <a:pt x="277" y="340"/>
                    <a:pt x="277" y="340"/>
                    <a:pt x="277" y="340"/>
                  </a:cubicBezTo>
                  <a:cubicBezTo>
                    <a:pt x="279" y="345"/>
                    <a:pt x="281" y="350"/>
                    <a:pt x="284" y="355"/>
                  </a:cubicBezTo>
                  <a:cubicBezTo>
                    <a:pt x="285" y="356"/>
                    <a:pt x="286" y="358"/>
                    <a:pt x="287" y="359"/>
                  </a:cubicBezTo>
                  <a:cubicBezTo>
                    <a:pt x="290" y="362"/>
                    <a:pt x="293" y="365"/>
                    <a:pt x="297" y="368"/>
                  </a:cubicBezTo>
                  <a:cubicBezTo>
                    <a:pt x="299" y="369"/>
                    <a:pt x="299" y="369"/>
                    <a:pt x="299" y="369"/>
                  </a:cubicBezTo>
                  <a:cubicBezTo>
                    <a:pt x="301" y="371"/>
                    <a:pt x="301" y="371"/>
                    <a:pt x="301" y="371"/>
                  </a:cubicBezTo>
                  <a:cubicBezTo>
                    <a:pt x="302" y="371"/>
                    <a:pt x="303" y="372"/>
                    <a:pt x="305" y="372"/>
                  </a:cubicBezTo>
                  <a:cubicBezTo>
                    <a:pt x="305" y="373"/>
                    <a:pt x="305" y="373"/>
                    <a:pt x="305" y="373"/>
                  </a:cubicBezTo>
                  <a:cubicBezTo>
                    <a:pt x="306" y="373"/>
                    <a:pt x="306" y="373"/>
                    <a:pt x="306" y="373"/>
                  </a:cubicBezTo>
                  <a:cubicBezTo>
                    <a:pt x="306" y="374"/>
                    <a:pt x="305" y="375"/>
                    <a:pt x="305" y="376"/>
                  </a:cubicBezTo>
                  <a:cubicBezTo>
                    <a:pt x="297" y="388"/>
                    <a:pt x="289" y="402"/>
                    <a:pt x="287" y="418"/>
                  </a:cubicBezTo>
                  <a:close/>
                  <a:moveTo>
                    <a:pt x="312" y="454"/>
                  </a:moveTo>
                  <a:cubicBezTo>
                    <a:pt x="310" y="452"/>
                    <a:pt x="308" y="449"/>
                    <a:pt x="307" y="447"/>
                  </a:cubicBezTo>
                  <a:cubicBezTo>
                    <a:pt x="305" y="444"/>
                    <a:pt x="302" y="442"/>
                    <a:pt x="300" y="439"/>
                  </a:cubicBezTo>
                  <a:cubicBezTo>
                    <a:pt x="299" y="438"/>
                    <a:pt x="299" y="438"/>
                    <a:pt x="298" y="437"/>
                  </a:cubicBezTo>
                  <a:cubicBezTo>
                    <a:pt x="298" y="437"/>
                    <a:pt x="298" y="437"/>
                    <a:pt x="298" y="436"/>
                  </a:cubicBezTo>
                  <a:cubicBezTo>
                    <a:pt x="298" y="432"/>
                    <a:pt x="298" y="432"/>
                    <a:pt x="298" y="432"/>
                  </a:cubicBezTo>
                  <a:cubicBezTo>
                    <a:pt x="297" y="429"/>
                    <a:pt x="297" y="426"/>
                    <a:pt x="298" y="421"/>
                  </a:cubicBezTo>
                  <a:cubicBezTo>
                    <a:pt x="298" y="419"/>
                    <a:pt x="298" y="419"/>
                    <a:pt x="298" y="419"/>
                  </a:cubicBezTo>
                  <a:cubicBezTo>
                    <a:pt x="300" y="406"/>
                    <a:pt x="307" y="394"/>
                    <a:pt x="314" y="382"/>
                  </a:cubicBezTo>
                  <a:cubicBezTo>
                    <a:pt x="316" y="379"/>
                    <a:pt x="318" y="377"/>
                    <a:pt x="320" y="374"/>
                  </a:cubicBezTo>
                  <a:cubicBezTo>
                    <a:pt x="324" y="369"/>
                    <a:pt x="324" y="369"/>
                    <a:pt x="324" y="369"/>
                  </a:cubicBezTo>
                  <a:cubicBezTo>
                    <a:pt x="324" y="368"/>
                    <a:pt x="324" y="368"/>
                    <a:pt x="324" y="367"/>
                  </a:cubicBezTo>
                  <a:cubicBezTo>
                    <a:pt x="324" y="367"/>
                    <a:pt x="324" y="366"/>
                    <a:pt x="323" y="366"/>
                  </a:cubicBezTo>
                  <a:cubicBezTo>
                    <a:pt x="317" y="364"/>
                    <a:pt x="317" y="364"/>
                    <a:pt x="317" y="364"/>
                  </a:cubicBezTo>
                  <a:cubicBezTo>
                    <a:pt x="314" y="363"/>
                    <a:pt x="311" y="361"/>
                    <a:pt x="308" y="359"/>
                  </a:cubicBezTo>
                  <a:cubicBezTo>
                    <a:pt x="306" y="358"/>
                    <a:pt x="306" y="358"/>
                    <a:pt x="306" y="358"/>
                  </a:cubicBezTo>
                  <a:cubicBezTo>
                    <a:pt x="305" y="357"/>
                    <a:pt x="305" y="357"/>
                    <a:pt x="305" y="357"/>
                  </a:cubicBezTo>
                  <a:cubicBezTo>
                    <a:pt x="302" y="355"/>
                    <a:pt x="300" y="353"/>
                    <a:pt x="297" y="350"/>
                  </a:cubicBezTo>
                  <a:cubicBezTo>
                    <a:pt x="297" y="350"/>
                    <a:pt x="297" y="350"/>
                    <a:pt x="297" y="350"/>
                  </a:cubicBezTo>
                  <a:cubicBezTo>
                    <a:pt x="297" y="349"/>
                    <a:pt x="296" y="348"/>
                    <a:pt x="295" y="347"/>
                  </a:cubicBezTo>
                  <a:cubicBezTo>
                    <a:pt x="293" y="345"/>
                    <a:pt x="292" y="342"/>
                    <a:pt x="290" y="338"/>
                  </a:cubicBezTo>
                  <a:cubicBezTo>
                    <a:pt x="290" y="337"/>
                    <a:pt x="290" y="337"/>
                    <a:pt x="290" y="337"/>
                  </a:cubicBezTo>
                  <a:cubicBezTo>
                    <a:pt x="289" y="335"/>
                    <a:pt x="289" y="335"/>
                    <a:pt x="289" y="335"/>
                  </a:cubicBezTo>
                  <a:cubicBezTo>
                    <a:pt x="289" y="334"/>
                    <a:pt x="289" y="334"/>
                    <a:pt x="289" y="333"/>
                  </a:cubicBezTo>
                  <a:cubicBezTo>
                    <a:pt x="289" y="333"/>
                    <a:pt x="289" y="332"/>
                    <a:pt x="289" y="332"/>
                  </a:cubicBezTo>
                  <a:cubicBezTo>
                    <a:pt x="289" y="332"/>
                    <a:pt x="289" y="332"/>
                    <a:pt x="289" y="332"/>
                  </a:cubicBezTo>
                  <a:cubicBezTo>
                    <a:pt x="289" y="331"/>
                    <a:pt x="289" y="331"/>
                    <a:pt x="289" y="331"/>
                  </a:cubicBezTo>
                  <a:cubicBezTo>
                    <a:pt x="288" y="328"/>
                    <a:pt x="288" y="328"/>
                    <a:pt x="288" y="328"/>
                  </a:cubicBezTo>
                  <a:cubicBezTo>
                    <a:pt x="288" y="328"/>
                    <a:pt x="288" y="328"/>
                    <a:pt x="288" y="328"/>
                  </a:cubicBezTo>
                  <a:cubicBezTo>
                    <a:pt x="288" y="327"/>
                    <a:pt x="288" y="327"/>
                    <a:pt x="288" y="327"/>
                  </a:cubicBezTo>
                  <a:cubicBezTo>
                    <a:pt x="288" y="326"/>
                    <a:pt x="288" y="326"/>
                    <a:pt x="288" y="325"/>
                  </a:cubicBezTo>
                  <a:cubicBezTo>
                    <a:pt x="288" y="324"/>
                    <a:pt x="288" y="323"/>
                    <a:pt x="287" y="322"/>
                  </a:cubicBezTo>
                  <a:cubicBezTo>
                    <a:pt x="286" y="321"/>
                    <a:pt x="284" y="320"/>
                    <a:pt x="283" y="320"/>
                  </a:cubicBezTo>
                  <a:cubicBezTo>
                    <a:pt x="283" y="320"/>
                    <a:pt x="282" y="320"/>
                    <a:pt x="282" y="320"/>
                  </a:cubicBezTo>
                  <a:cubicBezTo>
                    <a:pt x="281" y="320"/>
                    <a:pt x="281" y="320"/>
                    <a:pt x="281" y="320"/>
                  </a:cubicBezTo>
                  <a:cubicBezTo>
                    <a:pt x="281" y="320"/>
                    <a:pt x="281" y="320"/>
                    <a:pt x="281" y="320"/>
                  </a:cubicBezTo>
                  <a:cubicBezTo>
                    <a:pt x="280" y="320"/>
                    <a:pt x="280" y="320"/>
                    <a:pt x="280" y="320"/>
                  </a:cubicBezTo>
                  <a:cubicBezTo>
                    <a:pt x="280" y="320"/>
                    <a:pt x="280" y="320"/>
                    <a:pt x="280" y="320"/>
                  </a:cubicBezTo>
                  <a:cubicBezTo>
                    <a:pt x="277" y="320"/>
                    <a:pt x="274" y="321"/>
                    <a:pt x="272" y="321"/>
                  </a:cubicBezTo>
                  <a:cubicBezTo>
                    <a:pt x="269" y="321"/>
                    <a:pt x="267" y="320"/>
                    <a:pt x="265" y="320"/>
                  </a:cubicBezTo>
                  <a:cubicBezTo>
                    <a:pt x="264" y="320"/>
                    <a:pt x="263" y="320"/>
                    <a:pt x="262" y="319"/>
                  </a:cubicBezTo>
                  <a:cubicBezTo>
                    <a:pt x="260" y="319"/>
                    <a:pt x="260" y="319"/>
                    <a:pt x="260" y="319"/>
                  </a:cubicBezTo>
                  <a:cubicBezTo>
                    <a:pt x="259" y="319"/>
                    <a:pt x="258" y="318"/>
                    <a:pt x="257" y="318"/>
                  </a:cubicBezTo>
                  <a:cubicBezTo>
                    <a:pt x="255" y="317"/>
                    <a:pt x="255" y="317"/>
                    <a:pt x="255" y="317"/>
                  </a:cubicBezTo>
                  <a:cubicBezTo>
                    <a:pt x="254" y="316"/>
                    <a:pt x="252" y="315"/>
                    <a:pt x="249" y="314"/>
                  </a:cubicBezTo>
                  <a:cubicBezTo>
                    <a:pt x="248" y="313"/>
                    <a:pt x="244" y="308"/>
                    <a:pt x="240" y="303"/>
                  </a:cubicBezTo>
                  <a:cubicBezTo>
                    <a:pt x="239" y="302"/>
                    <a:pt x="239" y="302"/>
                    <a:pt x="238" y="301"/>
                  </a:cubicBezTo>
                  <a:cubicBezTo>
                    <a:pt x="232" y="293"/>
                    <a:pt x="229" y="291"/>
                    <a:pt x="228" y="290"/>
                  </a:cubicBezTo>
                  <a:cubicBezTo>
                    <a:pt x="226" y="286"/>
                    <a:pt x="226" y="281"/>
                    <a:pt x="226" y="276"/>
                  </a:cubicBezTo>
                  <a:cubicBezTo>
                    <a:pt x="226" y="269"/>
                    <a:pt x="226" y="263"/>
                    <a:pt x="223" y="258"/>
                  </a:cubicBezTo>
                  <a:cubicBezTo>
                    <a:pt x="223" y="256"/>
                    <a:pt x="222" y="255"/>
                    <a:pt x="220" y="253"/>
                  </a:cubicBezTo>
                  <a:cubicBezTo>
                    <a:pt x="222" y="253"/>
                    <a:pt x="223" y="252"/>
                    <a:pt x="225" y="251"/>
                  </a:cubicBezTo>
                  <a:cubicBezTo>
                    <a:pt x="227" y="250"/>
                    <a:pt x="228" y="249"/>
                    <a:pt x="229" y="248"/>
                  </a:cubicBezTo>
                  <a:cubicBezTo>
                    <a:pt x="231" y="247"/>
                    <a:pt x="232" y="245"/>
                    <a:pt x="233" y="244"/>
                  </a:cubicBezTo>
                  <a:cubicBezTo>
                    <a:pt x="234" y="242"/>
                    <a:pt x="235" y="241"/>
                    <a:pt x="236" y="239"/>
                  </a:cubicBezTo>
                  <a:cubicBezTo>
                    <a:pt x="237" y="237"/>
                    <a:pt x="237" y="236"/>
                    <a:pt x="238" y="234"/>
                  </a:cubicBezTo>
                  <a:cubicBezTo>
                    <a:pt x="238" y="233"/>
                    <a:pt x="238" y="233"/>
                    <a:pt x="238" y="233"/>
                  </a:cubicBezTo>
                  <a:cubicBezTo>
                    <a:pt x="238" y="229"/>
                    <a:pt x="239" y="224"/>
                    <a:pt x="237" y="222"/>
                  </a:cubicBezTo>
                  <a:cubicBezTo>
                    <a:pt x="238" y="222"/>
                    <a:pt x="238" y="221"/>
                    <a:pt x="238" y="221"/>
                  </a:cubicBezTo>
                  <a:cubicBezTo>
                    <a:pt x="239" y="219"/>
                    <a:pt x="239" y="216"/>
                    <a:pt x="240" y="214"/>
                  </a:cubicBezTo>
                  <a:cubicBezTo>
                    <a:pt x="240" y="214"/>
                    <a:pt x="241" y="214"/>
                    <a:pt x="241" y="214"/>
                  </a:cubicBezTo>
                  <a:cubicBezTo>
                    <a:pt x="242" y="214"/>
                    <a:pt x="242" y="214"/>
                    <a:pt x="242" y="214"/>
                  </a:cubicBezTo>
                  <a:cubicBezTo>
                    <a:pt x="242" y="214"/>
                    <a:pt x="243" y="213"/>
                    <a:pt x="243" y="213"/>
                  </a:cubicBezTo>
                  <a:cubicBezTo>
                    <a:pt x="245" y="212"/>
                    <a:pt x="247" y="212"/>
                    <a:pt x="248" y="211"/>
                  </a:cubicBezTo>
                  <a:cubicBezTo>
                    <a:pt x="249" y="211"/>
                    <a:pt x="249" y="210"/>
                    <a:pt x="249" y="210"/>
                  </a:cubicBezTo>
                  <a:cubicBezTo>
                    <a:pt x="250" y="209"/>
                    <a:pt x="251" y="209"/>
                    <a:pt x="252" y="208"/>
                  </a:cubicBezTo>
                  <a:cubicBezTo>
                    <a:pt x="254" y="207"/>
                    <a:pt x="255" y="205"/>
                    <a:pt x="257" y="204"/>
                  </a:cubicBezTo>
                  <a:cubicBezTo>
                    <a:pt x="257" y="204"/>
                    <a:pt x="258" y="203"/>
                    <a:pt x="258" y="202"/>
                  </a:cubicBezTo>
                  <a:cubicBezTo>
                    <a:pt x="259" y="202"/>
                    <a:pt x="259" y="202"/>
                    <a:pt x="259" y="202"/>
                  </a:cubicBezTo>
                  <a:cubicBezTo>
                    <a:pt x="260" y="201"/>
                    <a:pt x="260" y="201"/>
                    <a:pt x="260" y="201"/>
                  </a:cubicBezTo>
                  <a:cubicBezTo>
                    <a:pt x="260" y="200"/>
                    <a:pt x="261" y="200"/>
                    <a:pt x="261" y="199"/>
                  </a:cubicBezTo>
                  <a:cubicBezTo>
                    <a:pt x="264" y="196"/>
                    <a:pt x="267" y="192"/>
                    <a:pt x="269" y="187"/>
                  </a:cubicBezTo>
                  <a:cubicBezTo>
                    <a:pt x="270" y="185"/>
                    <a:pt x="271" y="183"/>
                    <a:pt x="272" y="181"/>
                  </a:cubicBezTo>
                  <a:cubicBezTo>
                    <a:pt x="273" y="179"/>
                    <a:pt x="273" y="179"/>
                    <a:pt x="273" y="179"/>
                  </a:cubicBezTo>
                  <a:cubicBezTo>
                    <a:pt x="273" y="178"/>
                    <a:pt x="274" y="176"/>
                    <a:pt x="274" y="174"/>
                  </a:cubicBezTo>
                  <a:cubicBezTo>
                    <a:pt x="275" y="170"/>
                    <a:pt x="276" y="166"/>
                    <a:pt x="275" y="162"/>
                  </a:cubicBezTo>
                  <a:cubicBezTo>
                    <a:pt x="275" y="160"/>
                    <a:pt x="275" y="160"/>
                    <a:pt x="275" y="160"/>
                  </a:cubicBezTo>
                  <a:cubicBezTo>
                    <a:pt x="275" y="159"/>
                    <a:pt x="275" y="158"/>
                    <a:pt x="275" y="157"/>
                  </a:cubicBezTo>
                  <a:cubicBezTo>
                    <a:pt x="274" y="150"/>
                    <a:pt x="274" y="150"/>
                    <a:pt x="274" y="150"/>
                  </a:cubicBezTo>
                  <a:cubicBezTo>
                    <a:pt x="274" y="150"/>
                    <a:pt x="274" y="149"/>
                    <a:pt x="274" y="149"/>
                  </a:cubicBezTo>
                  <a:cubicBezTo>
                    <a:pt x="273" y="148"/>
                    <a:pt x="272" y="148"/>
                    <a:pt x="271" y="148"/>
                  </a:cubicBezTo>
                  <a:cubicBezTo>
                    <a:pt x="270" y="148"/>
                    <a:pt x="269" y="148"/>
                    <a:pt x="269" y="150"/>
                  </a:cubicBezTo>
                  <a:cubicBezTo>
                    <a:pt x="269" y="150"/>
                    <a:pt x="268" y="150"/>
                    <a:pt x="269" y="151"/>
                  </a:cubicBezTo>
                  <a:cubicBezTo>
                    <a:pt x="269" y="157"/>
                    <a:pt x="269" y="157"/>
                    <a:pt x="269" y="157"/>
                  </a:cubicBezTo>
                  <a:cubicBezTo>
                    <a:pt x="269" y="158"/>
                    <a:pt x="269" y="159"/>
                    <a:pt x="269" y="160"/>
                  </a:cubicBezTo>
                  <a:cubicBezTo>
                    <a:pt x="269" y="160"/>
                    <a:pt x="269" y="161"/>
                    <a:pt x="269" y="162"/>
                  </a:cubicBezTo>
                  <a:cubicBezTo>
                    <a:pt x="269" y="165"/>
                    <a:pt x="268" y="169"/>
                    <a:pt x="267" y="172"/>
                  </a:cubicBezTo>
                  <a:cubicBezTo>
                    <a:pt x="267" y="174"/>
                    <a:pt x="266" y="175"/>
                    <a:pt x="266" y="177"/>
                  </a:cubicBezTo>
                  <a:cubicBezTo>
                    <a:pt x="265" y="178"/>
                    <a:pt x="265" y="178"/>
                    <a:pt x="265" y="178"/>
                  </a:cubicBezTo>
                  <a:cubicBezTo>
                    <a:pt x="265" y="180"/>
                    <a:pt x="264" y="182"/>
                    <a:pt x="263" y="184"/>
                  </a:cubicBezTo>
                  <a:cubicBezTo>
                    <a:pt x="262" y="184"/>
                    <a:pt x="262" y="185"/>
                    <a:pt x="261" y="185"/>
                  </a:cubicBezTo>
                  <a:cubicBezTo>
                    <a:pt x="261" y="187"/>
                    <a:pt x="260" y="188"/>
                    <a:pt x="259" y="189"/>
                  </a:cubicBezTo>
                  <a:cubicBezTo>
                    <a:pt x="258" y="191"/>
                    <a:pt x="257" y="192"/>
                    <a:pt x="255" y="193"/>
                  </a:cubicBezTo>
                  <a:cubicBezTo>
                    <a:pt x="255" y="194"/>
                    <a:pt x="254" y="195"/>
                    <a:pt x="254" y="195"/>
                  </a:cubicBezTo>
                  <a:cubicBezTo>
                    <a:pt x="253" y="196"/>
                    <a:pt x="253" y="196"/>
                    <a:pt x="253" y="196"/>
                  </a:cubicBezTo>
                  <a:cubicBezTo>
                    <a:pt x="253" y="196"/>
                    <a:pt x="253" y="196"/>
                    <a:pt x="252" y="196"/>
                  </a:cubicBezTo>
                  <a:cubicBezTo>
                    <a:pt x="252" y="197"/>
                    <a:pt x="251" y="197"/>
                    <a:pt x="251" y="197"/>
                  </a:cubicBezTo>
                  <a:cubicBezTo>
                    <a:pt x="250" y="198"/>
                    <a:pt x="248" y="200"/>
                    <a:pt x="247" y="200"/>
                  </a:cubicBezTo>
                  <a:cubicBezTo>
                    <a:pt x="246" y="201"/>
                    <a:pt x="245" y="202"/>
                    <a:pt x="244" y="202"/>
                  </a:cubicBezTo>
                  <a:cubicBezTo>
                    <a:pt x="244" y="202"/>
                    <a:pt x="244" y="202"/>
                    <a:pt x="243" y="203"/>
                  </a:cubicBezTo>
                  <a:cubicBezTo>
                    <a:pt x="243" y="203"/>
                    <a:pt x="243" y="203"/>
                    <a:pt x="242" y="203"/>
                  </a:cubicBezTo>
                  <a:cubicBezTo>
                    <a:pt x="242" y="203"/>
                    <a:pt x="242" y="203"/>
                    <a:pt x="242" y="203"/>
                  </a:cubicBezTo>
                  <a:cubicBezTo>
                    <a:pt x="242" y="200"/>
                    <a:pt x="242" y="196"/>
                    <a:pt x="242" y="192"/>
                  </a:cubicBezTo>
                  <a:cubicBezTo>
                    <a:pt x="242" y="191"/>
                    <a:pt x="242" y="190"/>
                    <a:pt x="242" y="189"/>
                  </a:cubicBezTo>
                  <a:cubicBezTo>
                    <a:pt x="242" y="187"/>
                    <a:pt x="241" y="184"/>
                    <a:pt x="241" y="182"/>
                  </a:cubicBezTo>
                  <a:cubicBezTo>
                    <a:pt x="241" y="178"/>
                    <a:pt x="241" y="174"/>
                    <a:pt x="241" y="170"/>
                  </a:cubicBezTo>
                  <a:cubicBezTo>
                    <a:pt x="241" y="167"/>
                    <a:pt x="241" y="164"/>
                    <a:pt x="241" y="161"/>
                  </a:cubicBezTo>
                  <a:cubicBezTo>
                    <a:pt x="241" y="155"/>
                    <a:pt x="242" y="149"/>
                    <a:pt x="243" y="144"/>
                  </a:cubicBezTo>
                  <a:cubicBezTo>
                    <a:pt x="246" y="135"/>
                    <a:pt x="250" y="127"/>
                    <a:pt x="259" y="120"/>
                  </a:cubicBezTo>
                  <a:cubicBezTo>
                    <a:pt x="265" y="116"/>
                    <a:pt x="273" y="113"/>
                    <a:pt x="281" y="113"/>
                  </a:cubicBezTo>
                  <a:cubicBezTo>
                    <a:pt x="285" y="113"/>
                    <a:pt x="288" y="114"/>
                    <a:pt x="292" y="114"/>
                  </a:cubicBezTo>
                  <a:cubicBezTo>
                    <a:pt x="294" y="115"/>
                    <a:pt x="297" y="116"/>
                    <a:pt x="299" y="116"/>
                  </a:cubicBezTo>
                  <a:cubicBezTo>
                    <a:pt x="308" y="118"/>
                    <a:pt x="317" y="121"/>
                    <a:pt x="323" y="126"/>
                  </a:cubicBezTo>
                  <a:cubicBezTo>
                    <a:pt x="333" y="134"/>
                    <a:pt x="340" y="146"/>
                    <a:pt x="346" y="157"/>
                  </a:cubicBezTo>
                  <a:cubicBezTo>
                    <a:pt x="347" y="159"/>
                    <a:pt x="348" y="160"/>
                    <a:pt x="349" y="162"/>
                  </a:cubicBezTo>
                  <a:cubicBezTo>
                    <a:pt x="352" y="166"/>
                    <a:pt x="355" y="171"/>
                    <a:pt x="358" y="175"/>
                  </a:cubicBezTo>
                  <a:cubicBezTo>
                    <a:pt x="363" y="181"/>
                    <a:pt x="368" y="187"/>
                    <a:pt x="371" y="193"/>
                  </a:cubicBezTo>
                  <a:cubicBezTo>
                    <a:pt x="371" y="195"/>
                    <a:pt x="372" y="197"/>
                    <a:pt x="372" y="199"/>
                  </a:cubicBezTo>
                  <a:cubicBezTo>
                    <a:pt x="374" y="204"/>
                    <a:pt x="376" y="209"/>
                    <a:pt x="379" y="213"/>
                  </a:cubicBezTo>
                  <a:cubicBezTo>
                    <a:pt x="381" y="215"/>
                    <a:pt x="381" y="215"/>
                    <a:pt x="381" y="215"/>
                  </a:cubicBezTo>
                  <a:cubicBezTo>
                    <a:pt x="384" y="220"/>
                    <a:pt x="388" y="225"/>
                    <a:pt x="391" y="230"/>
                  </a:cubicBezTo>
                  <a:cubicBezTo>
                    <a:pt x="398" y="245"/>
                    <a:pt x="404" y="258"/>
                    <a:pt x="408" y="272"/>
                  </a:cubicBezTo>
                  <a:cubicBezTo>
                    <a:pt x="408" y="272"/>
                    <a:pt x="408" y="273"/>
                    <a:pt x="408" y="273"/>
                  </a:cubicBezTo>
                  <a:cubicBezTo>
                    <a:pt x="408" y="274"/>
                    <a:pt x="408" y="275"/>
                    <a:pt x="408" y="276"/>
                  </a:cubicBezTo>
                  <a:cubicBezTo>
                    <a:pt x="404" y="278"/>
                    <a:pt x="402" y="282"/>
                    <a:pt x="402" y="286"/>
                  </a:cubicBezTo>
                  <a:cubicBezTo>
                    <a:pt x="401" y="305"/>
                    <a:pt x="399" y="323"/>
                    <a:pt x="394" y="340"/>
                  </a:cubicBezTo>
                  <a:cubicBezTo>
                    <a:pt x="394" y="342"/>
                    <a:pt x="394" y="343"/>
                    <a:pt x="393" y="344"/>
                  </a:cubicBezTo>
                  <a:cubicBezTo>
                    <a:pt x="392" y="349"/>
                    <a:pt x="391" y="354"/>
                    <a:pt x="389" y="358"/>
                  </a:cubicBezTo>
                  <a:cubicBezTo>
                    <a:pt x="389" y="359"/>
                    <a:pt x="389" y="359"/>
                    <a:pt x="389" y="359"/>
                  </a:cubicBezTo>
                  <a:cubicBezTo>
                    <a:pt x="387" y="364"/>
                    <a:pt x="385" y="368"/>
                    <a:pt x="383" y="373"/>
                  </a:cubicBezTo>
                  <a:cubicBezTo>
                    <a:pt x="382" y="377"/>
                    <a:pt x="382" y="377"/>
                    <a:pt x="382" y="377"/>
                  </a:cubicBezTo>
                  <a:cubicBezTo>
                    <a:pt x="382" y="377"/>
                    <a:pt x="382" y="377"/>
                    <a:pt x="382" y="377"/>
                  </a:cubicBezTo>
                  <a:cubicBezTo>
                    <a:pt x="381" y="378"/>
                    <a:pt x="380" y="380"/>
                    <a:pt x="380" y="381"/>
                  </a:cubicBezTo>
                  <a:cubicBezTo>
                    <a:pt x="380" y="381"/>
                    <a:pt x="380" y="381"/>
                    <a:pt x="380" y="381"/>
                  </a:cubicBezTo>
                  <a:cubicBezTo>
                    <a:pt x="377" y="386"/>
                    <a:pt x="375" y="390"/>
                    <a:pt x="373" y="394"/>
                  </a:cubicBezTo>
                  <a:cubicBezTo>
                    <a:pt x="373" y="395"/>
                    <a:pt x="372" y="395"/>
                    <a:pt x="372" y="395"/>
                  </a:cubicBezTo>
                  <a:cubicBezTo>
                    <a:pt x="370" y="399"/>
                    <a:pt x="367" y="404"/>
                    <a:pt x="364" y="408"/>
                  </a:cubicBezTo>
                  <a:cubicBezTo>
                    <a:pt x="363" y="409"/>
                    <a:pt x="363" y="409"/>
                    <a:pt x="363" y="409"/>
                  </a:cubicBezTo>
                  <a:cubicBezTo>
                    <a:pt x="362" y="411"/>
                    <a:pt x="362" y="411"/>
                    <a:pt x="362" y="411"/>
                  </a:cubicBezTo>
                  <a:cubicBezTo>
                    <a:pt x="360" y="413"/>
                    <a:pt x="358" y="416"/>
                    <a:pt x="356" y="418"/>
                  </a:cubicBezTo>
                  <a:cubicBezTo>
                    <a:pt x="355" y="420"/>
                    <a:pt x="355" y="420"/>
                    <a:pt x="355" y="420"/>
                  </a:cubicBezTo>
                  <a:cubicBezTo>
                    <a:pt x="353" y="421"/>
                    <a:pt x="353" y="421"/>
                    <a:pt x="353" y="421"/>
                  </a:cubicBezTo>
                  <a:cubicBezTo>
                    <a:pt x="352" y="423"/>
                    <a:pt x="350" y="426"/>
                    <a:pt x="348" y="428"/>
                  </a:cubicBezTo>
                  <a:cubicBezTo>
                    <a:pt x="347" y="429"/>
                    <a:pt x="346" y="429"/>
                    <a:pt x="345" y="430"/>
                  </a:cubicBezTo>
                  <a:cubicBezTo>
                    <a:pt x="338" y="437"/>
                    <a:pt x="331" y="442"/>
                    <a:pt x="324" y="447"/>
                  </a:cubicBezTo>
                  <a:cubicBezTo>
                    <a:pt x="321" y="448"/>
                    <a:pt x="319" y="450"/>
                    <a:pt x="316" y="451"/>
                  </a:cubicBezTo>
                  <a:cubicBezTo>
                    <a:pt x="314" y="451"/>
                    <a:pt x="313" y="452"/>
                    <a:pt x="312" y="454"/>
                  </a:cubicBezTo>
                  <a:close/>
                  <a:moveTo>
                    <a:pt x="421" y="447"/>
                  </a:moveTo>
                  <a:cubicBezTo>
                    <a:pt x="418" y="457"/>
                    <a:pt x="408" y="472"/>
                    <a:pt x="395" y="472"/>
                  </a:cubicBezTo>
                  <a:cubicBezTo>
                    <a:pt x="395" y="472"/>
                    <a:pt x="395" y="472"/>
                    <a:pt x="394" y="472"/>
                  </a:cubicBezTo>
                  <a:cubicBezTo>
                    <a:pt x="389" y="471"/>
                    <a:pt x="385" y="470"/>
                    <a:pt x="380" y="469"/>
                  </a:cubicBezTo>
                  <a:cubicBezTo>
                    <a:pt x="379" y="468"/>
                    <a:pt x="377" y="468"/>
                    <a:pt x="375" y="467"/>
                  </a:cubicBezTo>
                  <a:cubicBezTo>
                    <a:pt x="373" y="467"/>
                    <a:pt x="370" y="466"/>
                    <a:pt x="368" y="466"/>
                  </a:cubicBezTo>
                  <a:cubicBezTo>
                    <a:pt x="365" y="466"/>
                    <a:pt x="362" y="467"/>
                    <a:pt x="360" y="467"/>
                  </a:cubicBezTo>
                  <a:cubicBezTo>
                    <a:pt x="357" y="467"/>
                    <a:pt x="355" y="467"/>
                    <a:pt x="353" y="467"/>
                  </a:cubicBezTo>
                  <a:cubicBezTo>
                    <a:pt x="352" y="468"/>
                    <a:pt x="351" y="468"/>
                    <a:pt x="350" y="468"/>
                  </a:cubicBezTo>
                  <a:cubicBezTo>
                    <a:pt x="344" y="468"/>
                    <a:pt x="333" y="467"/>
                    <a:pt x="325" y="463"/>
                  </a:cubicBezTo>
                  <a:cubicBezTo>
                    <a:pt x="323" y="463"/>
                    <a:pt x="322" y="462"/>
                    <a:pt x="320" y="461"/>
                  </a:cubicBezTo>
                  <a:cubicBezTo>
                    <a:pt x="323" y="460"/>
                    <a:pt x="326" y="459"/>
                    <a:pt x="330" y="457"/>
                  </a:cubicBezTo>
                  <a:cubicBezTo>
                    <a:pt x="338" y="452"/>
                    <a:pt x="345" y="446"/>
                    <a:pt x="353" y="438"/>
                  </a:cubicBezTo>
                  <a:cubicBezTo>
                    <a:pt x="354" y="437"/>
                    <a:pt x="355" y="436"/>
                    <a:pt x="356" y="435"/>
                  </a:cubicBezTo>
                  <a:cubicBezTo>
                    <a:pt x="358" y="433"/>
                    <a:pt x="360" y="431"/>
                    <a:pt x="362" y="429"/>
                  </a:cubicBezTo>
                  <a:cubicBezTo>
                    <a:pt x="363" y="428"/>
                    <a:pt x="364" y="427"/>
                    <a:pt x="365" y="426"/>
                  </a:cubicBezTo>
                  <a:cubicBezTo>
                    <a:pt x="367" y="423"/>
                    <a:pt x="369" y="420"/>
                    <a:pt x="371" y="417"/>
                  </a:cubicBezTo>
                  <a:cubicBezTo>
                    <a:pt x="372" y="416"/>
                    <a:pt x="373" y="415"/>
                    <a:pt x="373" y="414"/>
                  </a:cubicBezTo>
                  <a:cubicBezTo>
                    <a:pt x="376" y="410"/>
                    <a:pt x="380" y="405"/>
                    <a:pt x="382" y="400"/>
                  </a:cubicBezTo>
                  <a:cubicBezTo>
                    <a:pt x="385" y="396"/>
                    <a:pt x="387" y="391"/>
                    <a:pt x="390" y="386"/>
                  </a:cubicBezTo>
                  <a:cubicBezTo>
                    <a:pt x="390" y="385"/>
                    <a:pt x="391" y="383"/>
                    <a:pt x="392" y="382"/>
                  </a:cubicBezTo>
                  <a:cubicBezTo>
                    <a:pt x="393" y="380"/>
                    <a:pt x="393" y="379"/>
                    <a:pt x="394" y="378"/>
                  </a:cubicBezTo>
                  <a:cubicBezTo>
                    <a:pt x="396" y="373"/>
                    <a:pt x="398" y="368"/>
                    <a:pt x="400" y="362"/>
                  </a:cubicBezTo>
                  <a:cubicBezTo>
                    <a:pt x="402" y="357"/>
                    <a:pt x="403" y="352"/>
                    <a:pt x="404" y="347"/>
                  </a:cubicBezTo>
                  <a:cubicBezTo>
                    <a:pt x="405" y="346"/>
                    <a:pt x="405" y="345"/>
                    <a:pt x="405" y="343"/>
                  </a:cubicBezTo>
                  <a:cubicBezTo>
                    <a:pt x="410" y="325"/>
                    <a:pt x="412" y="306"/>
                    <a:pt x="413" y="286"/>
                  </a:cubicBezTo>
                  <a:cubicBezTo>
                    <a:pt x="414" y="289"/>
                    <a:pt x="415" y="292"/>
                    <a:pt x="417" y="294"/>
                  </a:cubicBezTo>
                  <a:cubicBezTo>
                    <a:pt x="417" y="295"/>
                    <a:pt x="417" y="296"/>
                    <a:pt x="417" y="296"/>
                  </a:cubicBezTo>
                  <a:cubicBezTo>
                    <a:pt x="423" y="309"/>
                    <a:pt x="427" y="321"/>
                    <a:pt x="425" y="337"/>
                  </a:cubicBezTo>
                  <a:cubicBezTo>
                    <a:pt x="424" y="341"/>
                    <a:pt x="423" y="345"/>
                    <a:pt x="422" y="349"/>
                  </a:cubicBezTo>
                  <a:cubicBezTo>
                    <a:pt x="420" y="356"/>
                    <a:pt x="418" y="363"/>
                    <a:pt x="419" y="370"/>
                  </a:cubicBezTo>
                  <a:cubicBezTo>
                    <a:pt x="419" y="376"/>
                    <a:pt x="421" y="382"/>
                    <a:pt x="422" y="388"/>
                  </a:cubicBezTo>
                  <a:cubicBezTo>
                    <a:pt x="423" y="392"/>
                    <a:pt x="424" y="396"/>
                    <a:pt x="425" y="401"/>
                  </a:cubicBezTo>
                  <a:cubicBezTo>
                    <a:pt x="425" y="401"/>
                    <a:pt x="425" y="401"/>
                    <a:pt x="425" y="401"/>
                  </a:cubicBezTo>
                  <a:cubicBezTo>
                    <a:pt x="427" y="416"/>
                    <a:pt x="426" y="431"/>
                    <a:pt x="421" y="447"/>
                  </a:cubicBezTo>
                  <a:close/>
                </a:path>
              </a:pathLst>
            </a:custGeom>
            <a:solidFill>
              <a:srgbClr val="71D4EA"/>
            </a:solidFill>
            <a:ln>
              <a:solidFill>
                <a:srgbClr val="0070C0"/>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8" name="Oval 7">
              <a:extLst>
                <a:ext uri="{FF2B5EF4-FFF2-40B4-BE49-F238E27FC236}">
                  <a16:creationId xmlns:a16="http://schemas.microsoft.com/office/drawing/2014/main" id="{A121F2AE-7414-4EC0-93A7-703099EFBD45}"/>
                </a:ext>
              </a:extLst>
            </p:cNvPr>
            <p:cNvSpPr>
              <a:spLocks noChangeAspect="1"/>
            </p:cNvSpPr>
            <p:nvPr/>
          </p:nvSpPr>
          <p:spPr>
            <a:xfrm>
              <a:off x="2699792" y="1844824"/>
              <a:ext cx="3384000" cy="3384376"/>
            </a:xfrm>
            <a:prstGeom prst="ellipse">
              <a:avLst/>
            </a:prstGeom>
            <a:noFill/>
            <a:ln>
              <a:solidFill>
                <a:srgbClr val="71D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400" dirty="0">
                <a:solidFill>
                  <a:prstClr val="white"/>
                </a:solidFill>
              </a:endParaRPr>
            </a:p>
          </p:txBody>
        </p:sp>
      </p:grpSp>
      <p:grpSp>
        <p:nvGrpSpPr>
          <p:cNvPr id="9" name="Group 8">
            <a:extLst>
              <a:ext uri="{FF2B5EF4-FFF2-40B4-BE49-F238E27FC236}">
                <a16:creationId xmlns:a16="http://schemas.microsoft.com/office/drawing/2014/main" id="{74C9D222-BAFA-4946-AAB0-BEE109FAAC05}"/>
              </a:ext>
            </a:extLst>
          </p:cNvPr>
          <p:cNvGrpSpPr/>
          <p:nvPr/>
        </p:nvGrpSpPr>
        <p:grpSpPr>
          <a:xfrm>
            <a:off x="6386001" y="1389392"/>
            <a:ext cx="1763688" cy="677566"/>
            <a:chOff x="4260478" y="1655610"/>
            <a:chExt cx="1763688" cy="677566"/>
          </a:xfrm>
        </p:grpSpPr>
        <p:grpSp>
          <p:nvGrpSpPr>
            <p:cNvPr id="10" name="Group 9">
              <a:extLst>
                <a:ext uri="{FF2B5EF4-FFF2-40B4-BE49-F238E27FC236}">
                  <a16:creationId xmlns:a16="http://schemas.microsoft.com/office/drawing/2014/main" id="{0043AC04-2949-4EAB-9398-5FDA0C255CA6}"/>
                </a:ext>
              </a:extLst>
            </p:cNvPr>
            <p:cNvGrpSpPr/>
            <p:nvPr/>
          </p:nvGrpSpPr>
          <p:grpSpPr>
            <a:xfrm>
              <a:off x="4710061" y="1655610"/>
              <a:ext cx="864522" cy="396349"/>
              <a:chOff x="5956301" y="1851025"/>
              <a:chExt cx="515938" cy="236537"/>
            </a:xfrm>
            <a:solidFill>
              <a:schemeClr val="accent1"/>
            </a:solidFill>
          </p:grpSpPr>
          <p:sp>
            <p:nvSpPr>
              <p:cNvPr id="12" name="Freeform 6">
                <a:extLst>
                  <a:ext uri="{FF2B5EF4-FFF2-40B4-BE49-F238E27FC236}">
                    <a16:creationId xmlns:a16="http://schemas.microsoft.com/office/drawing/2014/main" id="{C89D9A69-C5F5-4040-A8C4-9AE37140662D}"/>
                  </a:ext>
                </a:extLst>
              </p:cNvPr>
              <p:cNvSpPr>
                <a:spLocks/>
              </p:cNvSpPr>
              <p:nvPr/>
            </p:nvSpPr>
            <p:spPr bwMode="auto">
              <a:xfrm>
                <a:off x="5956301" y="1851025"/>
                <a:ext cx="303213" cy="163512"/>
              </a:xfrm>
              <a:custGeom>
                <a:avLst/>
                <a:gdLst>
                  <a:gd name="T0" fmla="*/ 667 w 1105"/>
                  <a:gd name="T1" fmla="*/ 0 h 596"/>
                  <a:gd name="T2" fmla="*/ 474 w 1105"/>
                  <a:gd name="T3" fmla="*/ 113 h 596"/>
                  <a:gd name="T4" fmla="*/ 471 w 1105"/>
                  <a:gd name="T5" fmla="*/ 118 h 596"/>
                  <a:gd name="T6" fmla="*/ 463 w 1105"/>
                  <a:gd name="T7" fmla="*/ 134 h 596"/>
                  <a:gd name="T8" fmla="*/ 459 w 1105"/>
                  <a:gd name="T9" fmla="*/ 143 h 596"/>
                  <a:gd name="T10" fmla="*/ 454 w 1105"/>
                  <a:gd name="T11" fmla="*/ 158 h 596"/>
                  <a:gd name="T12" fmla="*/ 447 w 1105"/>
                  <a:gd name="T13" fmla="*/ 156 h 596"/>
                  <a:gd name="T14" fmla="*/ 435 w 1105"/>
                  <a:gd name="T15" fmla="*/ 154 h 596"/>
                  <a:gd name="T16" fmla="*/ 419 w 1105"/>
                  <a:gd name="T17" fmla="*/ 151 h 596"/>
                  <a:gd name="T18" fmla="*/ 398 w 1105"/>
                  <a:gd name="T19" fmla="*/ 150 h 596"/>
                  <a:gd name="T20" fmla="*/ 188 w 1105"/>
                  <a:gd name="T21" fmla="*/ 300 h 596"/>
                  <a:gd name="T22" fmla="*/ 151 w 1105"/>
                  <a:gd name="T23" fmla="*/ 295 h 596"/>
                  <a:gd name="T24" fmla="*/ 38 w 1105"/>
                  <a:gd name="T25" fmla="*/ 346 h 596"/>
                  <a:gd name="T26" fmla="*/ 29 w 1105"/>
                  <a:gd name="T27" fmla="*/ 357 h 596"/>
                  <a:gd name="T28" fmla="*/ 11 w 1105"/>
                  <a:gd name="T29" fmla="*/ 388 h 596"/>
                  <a:gd name="T30" fmla="*/ 9 w 1105"/>
                  <a:gd name="T31" fmla="*/ 396 h 596"/>
                  <a:gd name="T32" fmla="*/ 0 w 1105"/>
                  <a:gd name="T33" fmla="*/ 445 h 596"/>
                  <a:gd name="T34" fmla="*/ 151 w 1105"/>
                  <a:gd name="T35" fmla="*/ 596 h 596"/>
                  <a:gd name="T36" fmla="*/ 153 w 1105"/>
                  <a:gd name="T37" fmla="*/ 596 h 596"/>
                  <a:gd name="T38" fmla="*/ 155 w 1105"/>
                  <a:gd name="T39" fmla="*/ 596 h 596"/>
                  <a:gd name="T40" fmla="*/ 929 w 1105"/>
                  <a:gd name="T41" fmla="*/ 596 h 596"/>
                  <a:gd name="T42" fmla="*/ 930 w 1105"/>
                  <a:gd name="T43" fmla="*/ 596 h 596"/>
                  <a:gd name="T44" fmla="*/ 931 w 1105"/>
                  <a:gd name="T45" fmla="*/ 596 h 596"/>
                  <a:gd name="T46" fmla="*/ 1105 w 1105"/>
                  <a:gd name="T47" fmla="*/ 422 h 596"/>
                  <a:gd name="T48" fmla="*/ 931 w 1105"/>
                  <a:gd name="T49" fmla="*/ 247 h 596"/>
                  <a:gd name="T50" fmla="*/ 888 w 1105"/>
                  <a:gd name="T51" fmla="*/ 253 h 596"/>
                  <a:gd name="T52" fmla="*/ 890 w 1105"/>
                  <a:gd name="T53" fmla="*/ 223 h 596"/>
                  <a:gd name="T54" fmla="*/ 667 w 1105"/>
                  <a:gd name="T55"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5" h="596">
                    <a:moveTo>
                      <a:pt x="667" y="0"/>
                    </a:moveTo>
                    <a:cubicBezTo>
                      <a:pt x="584" y="0"/>
                      <a:pt x="512" y="46"/>
                      <a:pt x="474" y="113"/>
                    </a:cubicBezTo>
                    <a:cubicBezTo>
                      <a:pt x="473" y="115"/>
                      <a:pt x="472" y="116"/>
                      <a:pt x="471" y="118"/>
                    </a:cubicBezTo>
                    <a:cubicBezTo>
                      <a:pt x="468" y="123"/>
                      <a:pt x="466" y="129"/>
                      <a:pt x="463" y="134"/>
                    </a:cubicBezTo>
                    <a:cubicBezTo>
                      <a:pt x="462" y="137"/>
                      <a:pt x="461" y="140"/>
                      <a:pt x="459" y="143"/>
                    </a:cubicBezTo>
                    <a:cubicBezTo>
                      <a:pt x="458" y="148"/>
                      <a:pt x="456" y="153"/>
                      <a:pt x="454" y="158"/>
                    </a:cubicBezTo>
                    <a:cubicBezTo>
                      <a:pt x="452" y="157"/>
                      <a:pt x="450" y="157"/>
                      <a:pt x="447" y="156"/>
                    </a:cubicBezTo>
                    <a:cubicBezTo>
                      <a:pt x="443" y="155"/>
                      <a:pt x="439" y="154"/>
                      <a:pt x="435" y="154"/>
                    </a:cubicBezTo>
                    <a:cubicBezTo>
                      <a:pt x="430" y="153"/>
                      <a:pt x="424" y="152"/>
                      <a:pt x="419" y="151"/>
                    </a:cubicBezTo>
                    <a:cubicBezTo>
                      <a:pt x="412" y="151"/>
                      <a:pt x="405" y="150"/>
                      <a:pt x="398" y="150"/>
                    </a:cubicBezTo>
                    <a:cubicBezTo>
                      <a:pt x="301" y="150"/>
                      <a:pt x="218" y="213"/>
                      <a:pt x="188" y="300"/>
                    </a:cubicBezTo>
                    <a:cubicBezTo>
                      <a:pt x="176" y="297"/>
                      <a:pt x="164" y="295"/>
                      <a:pt x="151" y="295"/>
                    </a:cubicBezTo>
                    <a:cubicBezTo>
                      <a:pt x="106" y="295"/>
                      <a:pt x="65" y="315"/>
                      <a:pt x="38" y="346"/>
                    </a:cubicBezTo>
                    <a:cubicBezTo>
                      <a:pt x="34" y="350"/>
                      <a:pt x="31" y="354"/>
                      <a:pt x="29" y="357"/>
                    </a:cubicBezTo>
                    <a:cubicBezTo>
                      <a:pt x="22" y="367"/>
                      <a:pt x="16" y="377"/>
                      <a:pt x="11" y="388"/>
                    </a:cubicBezTo>
                    <a:cubicBezTo>
                      <a:pt x="10" y="391"/>
                      <a:pt x="10" y="393"/>
                      <a:pt x="9" y="396"/>
                    </a:cubicBezTo>
                    <a:cubicBezTo>
                      <a:pt x="3" y="411"/>
                      <a:pt x="0" y="428"/>
                      <a:pt x="0" y="445"/>
                    </a:cubicBezTo>
                    <a:cubicBezTo>
                      <a:pt x="0" y="528"/>
                      <a:pt x="68" y="596"/>
                      <a:pt x="151" y="596"/>
                    </a:cubicBezTo>
                    <a:cubicBezTo>
                      <a:pt x="153" y="596"/>
                      <a:pt x="153" y="596"/>
                      <a:pt x="153" y="596"/>
                    </a:cubicBezTo>
                    <a:cubicBezTo>
                      <a:pt x="155" y="596"/>
                      <a:pt x="155" y="596"/>
                      <a:pt x="155" y="596"/>
                    </a:cubicBezTo>
                    <a:cubicBezTo>
                      <a:pt x="929" y="596"/>
                      <a:pt x="929" y="596"/>
                      <a:pt x="929" y="596"/>
                    </a:cubicBezTo>
                    <a:cubicBezTo>
                      <a:pt x="930" y="596"/>
                      <a:pt x="930" y="596"/>
                      <a:pt x="930" y="596"/>
                    </a:cubicBezTo>
                    <a:cubicBezTo>
                      <a:pt x="931" y="596"/>
                      <a:pt x="931" y="596"/>
                      <a:pt x="931" y="596"/>
                    </a:cubicBezTo>
                    <a:cubicBezTo>
                      <a:pt x="1027" y="596"/>
                      <a:pt x="1105" y="518"/>
                      <a:pt x="1105" y="422"/>
                    </a:cubicBezTo>
                    <a:cubicBezTo>
                      <a:pt x="1105" y="325"/>
                      <a:pt x="1027" y="247"/>
                      <a:pt x="931" y="247"/>
                    </a:cubicBezTo>
                    <a:cubicBezTo>
                      <a:pt x="916" y="247"/>
                      <a:pt x="902" y="250"/>
                      <a:pt x="888" y="253"/>
                    </a:cubicBezTo>
                    <a:cubicBezTo>
                      <a:pt x="889" y="243"/>
                      <a:pt x="890" y="233"/>
                      <a:pt x="890" y="223"/>
                    </a:cubicBezTo>
                    <a:cubicBezTo>
                      <a:pt x="890" y="100"/>
                      <a:pt x="790" y="0"/>
                      <a:pt x="667"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3" name="Freeform 7">
                <a:extLst>
                  <a:ext uri="{FF2B5EF4-FFF2-40B4-BE49-F238E27FC236}">
                    <a16:creationId xmlns:a16="http://schemas.microsoft.com/office/drawing/2014/main" id="{19EC7227-749B-4F2C-8006-1AE098ADE134}"/>
                  </a:ext>
                </a:extLst>
              </p:cNvPr>
              <p:cNvSpPr>
                <a:spLocks/>
              </p:cNvSpPr>
              <p:nvPr/>
            </p:nvSpPr>
            <p:spPr bwMode="auto">
              <a:xfrm>
                <a:off x="6061076" y="1865312"/>
                <a:ext cx="411163" cy="222250"/>
              </a:xfrm>
              <a:custGeom>
                <a:avLst/>
                <a:gdLst>
                  <a:gd name="T0" fmla="*/ 904 w 1498"/>
                  <a:gd name="T1" fmla="*/ 0 h 807"/>
                  <a:gd name="T2" fmla="*/ 642 w 1498"/>
                  <a:gd name="T3" fmla="*/ 153 h 807"/>
                  <a:gd name="T4" fmla="*/ 638 w 1498"/>
                  <a:gd name="T5" fmla="*/ 160 h 807"/>
                  <a:gd name="T6" fmla="*/ 627 w 1498"/>
                  <a:gd name="T7" fmla="*/ 181 h 807"/>
                  <a:gd name="T8" fmla="*/ 622 w 1498"/>
                  <a:gd name="T9" fmla="*/ 194 h 807"/>
                  <a:gd name="T10" fmla="*/ 616 w 1498"/>
                  <a:gd name="T11" fmla="*/ 214 h 807"/>
                  <a:gd name="T12" fmla="*/ 606 w 1498"/>
                  <a:gd name="T13" fmla="*/ 211 h 807"/>
                  <a:gd name="T14" fmla="*/ 589 w 1498"/>
                  <a:gd name="T15" fmla="*/ 208 h 807"/>
                  <a:gd name="T16" fmla="*/ 567 w 1498"/>
                  <a:gd name="T17" fmla="*/ 205 h 807"/>
                  <a:gd name="T18" fmla="*/ 539 w 1498"/>
                  <a:gd name="T19" fmla="*/ 204 h 807"/>
                  <a:gd name="T20" fmla="*/ 255 w 1498"/>
                  <a:gd name="T21" fmla="*/ 406 h 807"/>
                  <a:gd name="T22" fmla="*/ 204 w 1498"/>
                  <a:gd name="T23" fmla="*/ 400 h 807"/>
                  <a:gd name="T24" fmla="*/ 51 w 1498"/>
                  <a:gd name="T25" fmla="*/ 469 h 807"/>
                  <a:gd name="T26" fmla="*/ 38 w 1498"/>
                  <a:gd name="T27" fmla="*/ 484 h 807"/>
                  <a:gd name="T28" fmla="*/ 15 w 1498"/>
                  <a:gd name="T29" fmla="*/ 526 h 807"/>
                  <a:gd name="T30" fmla="*/ 11 w 1498"/>
                  <a:gd name="T31" fmla="*/ 536 h 807"/>
                  <a:gd name="T32" fmla="*/ 0 w 1498"/>
                  <a:gd name="T33" fmla="*/ 603 h 807"/>
                  <a:gd name="T34" fmla="*/ 204 w 1498"/>
                  <a:gd name="T35" fmla="*/ 807 h 807"/>
                  <a:gd name="T36" fmla="*/ 207 w 1498"/>
                  <a:gd name="T37" fmla="*/ 807 h 807"/>
                  <a:gd name="T38" fmla="*/ 210 w 1498"/>
                  <a:gd name="T39" fmla="*/ 807 h 807"/>
                  <a:gd name="T40" fmla="*/ 1259 w 1498"/>
                  <a:gd name="T41" fmla="*/ 807 h 807"/>
                  <a:gd name="T42" fmla="*/ 1260 w 1498"/>
                  <a:gd name="T43" fmla="*/ 807 h 807"/>
                  <a:gd name="T44" fmla="*/ 1262 w 1498"/>
                  <a:gd name="T45" fmla="*/ 807 h 807"/>
                  <a:gd name="T46" fmla="*/ 1498 w 1498"/>
                  <a:gd name="T47" fmla="*/ 571 h 807"/>
                  <a:gd name="T48" fmla="*/ 1262 w 1498"/>
                  <a:gd name="T49" fmla="*/ 335 h 807"/>
                  <a:gd name="T50" fmla="*/ 1203 w 1498"/>
                  <a:gd name="T51" fmla="*/ 343 h 807"/>
                  <a:gd name="T52" fmla="*/ 1206 w 1498"/>
                  <a:gd name="T53" fmla="*/ 302 h 807"/>
                  <a:gd name="T54" fmla="*/ 904 w 1498"/>
                  <a:gd name="T55"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8" h="807">
                    <a:moveTo>
                      <a:pt x="904" y="0"/>
                    </a:moveTo>
                    <a:cubicBezTo>
                      <a:pt x="792" y="0"/>
                      <a:pt x="693" y="62"/>
                      <a:pt x="642" y="153"/>
                    </a:cubicBezTo>
                    <a:cubicBezTo>
                      <a:pt x="640" y="155"/>
                      <a:pt x="639" y="158"/>
                      <a:pt x="638" y="160"/>
                    </a:cubicBezTo>
                    <a:cubicBezTo>
                      <a:pt x="634" y="167"/>
                      <a:pt x="631" y="174"/>
                      <a:pt x="627" y="181"/>
                    </a:cubicBezTo>
                    <a:cubicBezTo>
                      <a:pt x="626" y="186"/>
                      <a:pt x="624" y="190"/>
                      <a:pt x="622" y="194"/>
                    </a:cubicBezTo>
                    <a:cubicBezTo>
                      <a:pt x="620" y="200"/>
                      <a:pt x="618" y="207"/>
                      <a:pt x="616" y="214"/>
                    </a:cubicBezTo>
                    <a:cubicBezTo>
                      <a:pt x="612" y="213"/>
                      <a:pt x="609" y="212"/>
                      <a:pt x="606" y="211"/>
                    </a:cubicBezTo>
                    <a:cubicBezTo>
                      <a:pt x="601" y="210"/>
                      <a:pt x="595" y="209"/>
                      <a:pt x="589" y="208"/>
                    </a:cubicBezTo>
                    <a:cubicBezTo>
                      <a:pt x="582" y="207"/>
                      <a:pt x="575" y="206"/>
                      <a:pt x="567" y="205"/>
                    </a:cubicBezTo>
                    <a:cubicBezTo>
                      <a:pt x="558" y="204"/>
                      <a:pt x="549" y="204"/>
                      <a:pt x="539" y="204"/>
                    </a:cubicBezTo>
                    <a:cubicBezTo>
                      <a:pt x="407" y="204"/>
                      <a:pt x="296" y="288"/>
                      <a:pt x="255" y="406"/>
                    </a:cubicBezTo>
                    <a:cubicBezTo>
                      <a:pt x="238" y="402"/>
                      <a:pt x="221" y="400"/>
                      <a:pt x="204" y="400"/>
                    </a:cubicBezTo>
                    <a:cubicBezTo>
                      <a:pt x="143" y="400"/>
                      <a:pt x="88" y="427"/>
                      <a:pt x="51" y="469"/>
                    </a:cubicBezTo>
                    <a:cubicBezTo>
                      <a:pt x="46" y="474"/>
                      <a:pt x="42" y="479"/>
                      <a:pt x="38" y="484"/>
                    </a:cubicBezTo>
                    <a:cubicBezTo>
                      <a:pt x="29" y="497"/>
                      <a:pt x="21" y="511"/>
                      <a:pt x="15" y="526"/>
                    </a:cubicBezTo>
                    <a:cubicBezTo>
                      <a:pt x="14" y="529"/>
                      <a:pt x="13" y="533"/>
                      <a:pt x="11" y="536"/>
                    </a:cubicBezTo>
                    <a:cubicBezTo>
                      <a:pt x="4" y="557"/>
                      <a:pt x="0" y="580"/>
                      <a:pt x="0" y="603"/>
                    </a:cubicBezTo>
                    <a:cubicBezTo>
                      <a:pt x="0" y="716"/>
                      <a:pt x="91" y="807"/>
                      <a:pt x="204" y="807"/>
                    </a:cubicBezTo>
                    <a:cubicBezTo>
                      <a:pt x="207" y="807"/>
                      <a:pt x="207" y="807"/>
                      <a:pt x="207" y="807"/>
                    </a:cubicBezTo>
                    <a:cubicBezTo>
                      <a:pt x="210" y="807"/>
                      <a:pt x="210" y="807"/>
                      <a:pt x="210" y="807"/>
                    </a:cubicBezTo>
                    <a:cubicBezTo>
                      <a:pt x="1259" y="807"/>
                      <a:pt x="1259" y="807"/>
                      <a:pt x="1259" y="807"/>
                    </a:cubicBezTo>
                    <a:cubicBezTo>
                      <a:pt x="1260" y="807"/>
                      <a:pt x="1260" y="807"/>
                      <a:pt x="1260" y="807"/>
                    </a:cubicBezTo>
                    <a:cubicBezTo>
                      <a:pt x="1262" y="807"/>
                      <a:pt x="1262" y="807"/>
                      <a:pt x="1262" y="807"/>
                    </a:cubicBezTo>
                    <a:cubicBezTo>
                      <a:pt x="1392" y="807"/>
                      <a:pt x="1498" y="702"/>
                      <a:pt x="1498" y="571"/>
                    </a:cubicBezTo>
                    <a:cubicBezTo>
                      <a:pt x="1498" y="441"/>
                      <a:pt x="1392" y="335"/>
                      <a:pt x="1262" y="335"/>
                    </a:cubicBezTo>
                    <a:cubicBezTo>
                      <a:pt x="1241" y="335"/>
                      <a:pt x="1222" y="338"/>
                      <a:pt x="1203" y="343"/>
                    </a:cubicBezTo>
                    <a:cubicBezTo>
                      <a:pt x="1205" y="329"/>
                      <a:pt x="1206" y="316"/>
                      <a:pt x="1206" y="302"/>
                    </a:cubicBezTo>
                    <a:cubicBezTo>
                      <a:pt x="1206" y="135"/>
                      <a:pt x="1071" y="0"/>
                      <a:pt x="904" y="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sp>
          <p:nvSpPr>
            <p:cNvPr id="11" name="TextBox 10">
              <a:extLst>
                <a:ext uri="{FF2B5EF4-FFF2-40B4-BE49-F238E27FC236}">
                  <a16:creationId xmlns:a16="http://schemas.microsoft.com/office/drawing/2014/main" id="{6453C9C2-B0DB-452A-9F93-AC3BCEB9E97F}"/>
                </a:ext>
              </a:extLst>
            </p:cNvPr>
            <p:cNvSpPr txBox="1"/>
            <p:nvPr/>
          </p:nvSpPr>
          <p:spPr>
            <a:xfrm>
              <a:off x="4260478" y="2025399"/>
              <a:ext cx="1763688" cy="307777"/>
            </a:xfrm>
            <a:prstGeom prst="rect">
              <a:avLst/>
            </a:prstGeom>
            <a:noFill/>
          </p:spPr>
          <p:txBody>
            <a:bodyPr wrap="square" rtlCol="0">
              <a:spAutoFit/>
            </a:bodyPr>
            <a:lstStyle/>
            <a:p>
              <a:pPr algn="ctr" defTabSz="914400"/>
              <a:r>
                <a:rPr lang="en-GB" sz="1400" dirty="0">
                  <a:solidFill>
                    <a:srgbClr val="44546A"/>
                  </a:solidFill>
                </a:rPr>
                <a:t>Air pollution</a:t>
              </a:r>
              <a:r>
                <a:rPr lang="en-GB" sz="1400" baseline="30000" dirty="0">
                  <a:solidFill>
                    <a:srgbClr val="44546A"/>
                  </a:solidFill>
                </a:rPr>
                <a:t>1</a:t>
              </a:r>
            </a:p>
          </p:txBody>
        </p:sp>
      </p:grpSp>
      <p:sp>
        <p:nvSpPr>
          <p:cNvPr id="14" name="Rectangle 13">
            <a:extLst>
              <a:ext uri="{FF2B5EF4-FFF2-40B4-BE49-F238E27FC236}">
                <a16:creationId xmlns:a16="http://schemas.microsoft.com/office/drawing/2014/main" id="{11C30048-F2FB-492E-B55E-D5D2A2AA5B85}"/>
              </a:ext>
            </a:extLst>
          </p:cNvPr>
          <p:cNvSpPr/>
          <p:nvPr/>
        </p:nvSpPr>
        <p:spPr>
          <a:xfrm>
            <a:off x="3549006" y="2221259"/>
            <a:ext cx="1277914" cy="307777"/>
          </a:xfrm>
          <a:prstGeom prst="rect">
            <a:avLst/>
          </a:prstGeom>
        </p:spPr>
        <p:txBody>
          <a:bodyPr wrap="none">
            <a:spAutoFit/>
          </a:bodyPr>
          <a:lstStyle/>
          <a:p>
            <a:pPr defTabSz="914400"/>
            <a:r>
              <a:rPr lang="en-GB" sz="1400" dirty="0">
                <a:solidFill>
                  <a:srgbClr val="44546A"/>
                </a:solidFill>
              </a:rPr>
              <a:t>Medications*</a:t>
            </a:r>
            <a:r>
              <a:rPr lang="en-GB" sz="1400" baseline="30000" dirty="0">
                <a:solidFill>
                  <a:srgbClr val="44546A"/>
                </a:solidFill>
              </a:rPr>
              <a:t>3</a:t>
            </a:r>
          </a:p>
        </p:txBody>
      </p:sp>
      <p:grpSp>
        <p:nvGrpSpPr>
          <p:cNvPr id="15" name="Group 14">
            <a:extLst>
              <a:ext uri="{FF2B5EF4-FFF2-40B4-BE49-F238E27FC236}">
                <a16:creationId xmlns:a16="http://schemas.microsoft.com/office/drawing/2014/main" id="{08CF3ED8-9CCD-4B83-9E44-8EDA57E6FBC9}"/>
              </a:ext>
            </a:extLst>
          </p:cNvPr>
          <p:cNvGrpSpPr/>
          <p:nvPr/>
        </p:nvGrpSpPr>
        <p:grpSpPr>
          <a:xfrm>
            <a:off x="4073191" y="1738533"/>
            <a:ext cx="316536" cy="498754"/>
            <a:chOff x="2251075" y="1617663"/>
            <a:chExt cx="1017588" cy="1603376"/>
          </a:xfrm>
          <a:solidFill>
            <a:schemeClr val="accent1"/>
          </a:solidFill>
        </p:grpSpPr>
        <p:sp>
          <p:nvSpPr>
            <p:cNvPr id="16" name="Freeform 11">
              <a:extLst>
                <a:ext uri="{FF2B5EF4-FFF2-40B4-BE49-F238E27FC236}">
                  <a16:creationId xmlns:a16="http://schemas.microsoft.com/office/drawing/2014/main" id="{1310B3F0-9295-4D2B-84AC-65B0F35CA5D0}"/>
                </a:ext>
              </a:extLst>
            </p:cNvPr>
            <p:cNvSpPr>
              <a:spLocks noEditPoints="1"/>
            </p:cNvSpPr>
            <p:nvPr/>
          </p:nvSpPr>
          <p:spPr bwMode="auto">
            <a:xfrm>
              <a:off x="2251075" y="1617663"/>
              <a:ext cx="808038" cy="1504950"/>
            </a:xfrm>
            <a:custGeom>
              <a:avLst/>
              <a:gdLst>
                <a:gd name="T0" fmla="*/ 493 w 3238"/>
                <a:gd name="T1" fmla="*/ 993 h 6034"/>
                <a:gd name="T2" fmla="*/ 592 w 3238"/>
                <a:gd name="T3" fmla="*/ 1177 h 6034"/>
                <a:gd name="T4" fmla="*/ 493 w 3238"/>
                <a:gd name="T5" fmla="*/ 532 h 6034"/>
                <a:gd name="T6" fmla="*/ 366 w 3238"/>
                <a:gd name="T7" fmla="*/ 2754 h 6034"/>
                <a:gd name="T8" fmla="*/ 579 w 3238"/>
                <a:gd name="T9" fmla="*/ 2930 h 6034"/>
                <a:gd name="T10" fmla="*/ 725 w 3238"/>
                <a:gd name="T11" fmla="*/ 2508 h 6034"/>
                <a:gd name="T12" fmla="*/ 514 w 3238"/>
                <a:gd name="T13" fmla="*/ 2331 h 6034"/>
                <a:gd name="T14" fmla="*/ 366 w 3238"/>
                <a:gd name="T15" fmla="*/ 3360 h 6034"/>
                <a:gd name="T16" fmla="*/ 495 w 3238"/>
                <a:gd name="T17" fmla="*/ 5204 h 6034"/>
                <a:gd name="T18" fmla="*/ 725 w 3238"/>
                <a:gd name="T19" fmla="*/ 5032 h 6034"/>
                <a:gd name="T20" fmla="*/ 589 w 3238"/>
                <a:gd name="T21" fmla="*/ 3186 h 6034"/>
                <a:gd name="T22" fmla="*/ 366 w 3238"/>
                <a:gd name="T23" fmla="*/ 3360 h 6034"/>
                <a:gd name="T24" fmla="*/ 50 w 3238"/>
                <a:gd name="T25" fmla="*/ 4905 h 6034"/>
                <a:gd name="T26" fmla="*/ 172 w 3238"/>
                <a:gd name="T27" fmla="*/ 2022 h 6034"/>
                <a:gd name="T28" fmla="*/ 717 w 3238"/>
                <a:gd name="T29" fmla="*/ 1378 h 6034"/>
                <a:gd name="T30" fmla="*/ 2571 w 3238"/>
                <a:gd name="T31" fmla="*/ 1378 h 6034"/>
                <a:gd name="T32" fmla="*/ 3116 w 3238"/>
                <a:gd name="T33" fmla="*/ 2022 h 6034"/>
                <a:gd name="T34" fmla="*/ 3238 w 3238"/>
                <a:gd name="T35" fmla="*/ 4730 h 6034"/>
                <a:gd name="T36" fmla="*/ 2493 w 3238"/>
                <a:gd name="T37" fmla="*/ 4695 h 6034"/>
                <a:gd name="T38" fmla="*/ 2331 w 3238"/>
                <a:gd name="T39" fmla="*/ 4863 h 6034"/>
                <a:gd name="T40" fmla="*/ 2235 w 3238"/>
                <a:gd name="T41" fmla="*/ 5238 h 6034"/>
                <a:gd name="T42" fmla="*/ 1202 w 3238"/>
                <a:gd name="T43" fmla="*/ 5381 h 6034"/>
                <a:gd name="T44" fmla="*/ 983 w 3238"/>
                <a:gd name="T45" fmla="*/ 5859 h 6034"/>
                <a:gd name="T46" fmla="*/ 1012 w 3238"/>
                <a:gd name="T47" fmla="*/ 6034 h 6034"/>
                <a:gd name="T48" fmla="*/ 665 w 3238"/>
                <a:gd name="T49" fmla="*/ 1218 h 6034"/>
                <a:gd name="T50" fmla="*/ 795 w 3238"/>
                <a:gd name="T51" fmla="*/ 673 h 6034"/>
                <a:gd name="T52" fmla="*/ 665 w 3238"/>
                <a:gd name="T53" fmla="*/ 1218 h 6034"/>
                <a:gd name="T54" fmla="*/ 997 w 3238"/>
                <a:gd name="T55" fmla="*/ 1321 h 6034"/>
                <a:gd name="T56" fmla="*/ 868 w 3238"/>
                <a:gd name="T57" fmla="*/ 693 h 6034"/>
                <a:gd name="T58" fmla="*/ 1070 w 3238"/>
                <a:gd name="T59" fmla="*/ 1334 h 6034"/>
                <a:gd name="T60" fmla="*/ 1200 w 3238"/>
                <a:gd name="T61" fmla="*/ 753 h 6034"/>
                <a:gd name="T62" fmla="*/ 1070 w 3238"/>
                <a:gd name="T63" fmla="*/ 1334 h 6034"/>
                <a:gd name="T64" fmla="*/ 1403 w 3238"/>
                <a:gd name="T65" fmla="*/ 1372 h 6034"/>
                <a:gd name="T66" fmla="*/ 1273 w 3238"/>
                <a:gd name="T67" fmla="*/ 761 h 6034"/>
                <a:gd name="T68" fmla="*/ 1476 w 3238"/>
                <a:gd name="T69" fmla="*/ 1376 h 6034"/>
                <a:gd name="T70" fmla="*/ 1606 w 3238"/>
                <a:gd name="T71" fmla="*/ 778 h 6034"/>
                <a:gd name="T72" fmla="*/ 1476 w 3238"/>
                <a:gd name="T73" fmla="*/ 1376 h 6034"/>
                <a:gd name="T74" fmla="*/ 1809 w 3238"/>
                <a:gd name="T75" fmla="*/ 1376 h 6034"/>
                <a:gd name="T76" fmla="*/ 1679 w 3238"/>
                <a:gd name="T77" fmla="*/ 778 h 6034"/>
                <a:gd name="T78" fmla="*/ 1882 w 3238"/>
                <a:gd name="T79" fmla="*/ 1372 h 6034"/>
                <a:gd name="T80" fmla="*/ 2011 w 3238"/>
                <a:gd name="T81" fmla="*/ 761 h 6034"/>
                <a:gd name="T82" fmla="*/ 1882 w 3238"/>
                <a:gd name="T83" fmla="*/ 1372 h 6034"/>
                <a:gd name="T84" fmla="*/ 2214 w 3238"/>
                <a:gd name="T85" fmla="*/ 1334 h 6034"/>
                <a:gd name="T86" fmla="*/ 2085 w 3238"/>
                <a:gd name="T87" fmla="*/ 753 h 6034"/>
                <a:gd name="T88" fmla="*/ 2287 w 3238"/>
                <a:gd name="T89" fmla="*/ 1320 h 6034"/>
                <a:gd name="T90" fmla="*/ 2417 w 3238"/>
                <a:gd name="T91" fmla="*/ 693 h 6034"/>
                <a:gd name="T92" fmla="*/ 2287 w 3238"/>
                <a:gd name="T93" fmla="*/ 1320 h 6034"/>
                <a:gd name="T94" fmla="*/ 2620 w 3238"/>
                <a:gd name="T95" fmla="*/ 1218 h 6034"/>
                <a:gd name="T96" fmla="*/ 2490 w 3238"/>
                <a:gd name="T97" fmla="*/ 673 h 6034"/>
                <a:gd name="T98" fmla="*/ 2693 w 3238"/>
                <a:gd name="T99" fmla="*/ 1177 h 6034"/>
                <a:gd name="T100" fmla="*/ 2792 w 3238"/>
                <a:gd name="T101" fmla="*/ 960 h 6034"/>
                <a:gd name="T102" fmla="*/ 2693 w 3238"/>
                <a:gd name="T103" fmla="*/ 595 h 6034"/>
                <a:gd name="T104" fmla="*/ 1642 w 3238"/>
                <a:gd name="T105" fmla="*/ 0 h 6034"/>
                <a:gd name="T106" fmla="*/ 1642 w 3238"/>
                <a:gd name="T107" fmla="*/ 681 h 6034"/>
                <a:gd name="T108" fmla="*/ 1642 w 3238"/>
                <a:gd name="T109" fmla="*/ 0 h 6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8" h="6034">
                  <a:moveTo>
                    <a:pt x="493" y="532"/>
                  </a:moveTo>
                  <a:cubicBezTo>
                    <a:pt x="493" y="993"/>
                    <a:pt x="493" y="993"/>
                    <a:pt x="493" y="993"/>
                  </a:cubicBezTo>
                  <a:cubicBezTo>
                    <a:pt x="493" y="1018"/>
                    <a:pt x="490" y="1049"/>
                    <a:pt x="498" y="1073"/>
                  </a:cubicBezTo>
                  <a:cubicBezTo>
                    <a:pt x="511" y="1109"/>
                    <a:pt x="543" y="1145"/>
                    <a:pt x="592" y="1177"/>
                  </a:cubicBezTo>
                  <a:cubicBezTo>
                    <a:pt x="592" y="596"/>
                    <a:pt x="592" y="596"/>
                    <a:pt x="592" y="596"/>
                  </a:cubicBezTo>
                  <a:cubicBezTo>
                    <a:pt x="553" y="576"/>
                    <a:pt x="519" y="554"/>
                    <a:pt x="493" y="532"/>
                  </a:cubicBezTo>
                  <a:close/>
                  <a:moveTo>
                    <a:pt x="366" y="2508"/>
                  </a:moveTo>
                  <a:cubicBezTo>
                    <a:pt x="366" y="2754"/>
                    <a:pt x="366" y="2754"/>
                    <a:pt x="366" y="2754"/>
                  </a:cubicBezTo>
                  <a:cubicBezTo>
                    <a:pt x="366" y="2834"/>
                    <a:pt x="420" y="2903"/>
                    <a:pt x="494" y="2926"/>
                  </a:cubicBezTo>
                  <a:cubicBezTo>
                    <a:pt x="522" y="2934"/>
                    <a:pt x="551" y="2935"/>
                    <a:pt x="579" y="2930"/>
                  </a:cubicBezTo>
                  <a:cubicBezTo>
                    <a:pt x="662" y="2914"/>
                    <a:pt x="725" y="2841"/>
                    <a:pt x="725" y="2754"/>
                  </a:cubicBezTo>
                  <a:cubicBezTo>
                    <a:pt x="725" y="2508"/>
                    <a:pt x="725" y="2508"/>
                    <a:pt x="725" y="2508"/>
                  </a:cubicBezTo>
                  <a:cubicBezTo>
                    <a:pt x="725" y="2421"/>
                    <a:pt x="663" y="2348"/>
                    <a:pt x="580" y="2331"/>
                  </a:cubicBezTo>
                  <a:cubicBezTo>
                    <a:pt x="558" y="2327"/>
                    <a:pt x="536" y="2327"/>
                    <a:pt x="514" y="2331"/>
                  </a:cubicBezTo>
                  <a:cubicBezTo>
                    <a:pt x="430" y="2346"/>
                    <a:pt x="366" y="2420"/>
                    <a:pt x="366" y="2508"/>
                  </a:cubicBezTo>
                  <a:close/>
                  <a:moveTo>
                    <a:pt x="366" y="3360"/>
                  </a:moveTo>
                  <a:cubicBezTo>
                    <a:pt x="366" y="5032"/>
                    <a:pt x="366" y="5032"/>
                    <a:pt x="366" y="5032"/>
                  </a:cubicBezTo>
                  <a:cubicBezTo>
                    <a:pt x="366" y="5113"/>
                    <a:pt x="421" y="5182"/>
                    <a:pt x="495" y="5204"/>
                  </a:cubicBezTo>
                  <a:cubicBezTo>
                    <a:pt x="525" y="5213"/>
                    <a:pt x="557" y="5214"/>
                    <a:pt x="587" y="5206"/>
                  </a:cubicBezTo>
                  <a:cubicBezTo>
                    <a:pt x="666" y="5187"/>
                    <a:pt x="725" y="5116"/>
                    <a:pt x="725" y="5032"/>
                  </a:cubicBezTo>
                  <a:cubicBezTo>
                    <a:pt x="725" y="3360"/>
                    <a:pt x="725" y="3360"/>
                    <a:pt x="725" y="3360"/>
                  </a:cubicBezTo>
                  <a:cubicBezTo>
                    <a:pt x="725" y="3276"/>
                    <a:pt x="667" y="3205"/>
                    <a:pt x="589" y="3186"/>
                  </a:cubicBezTo>
                  <a:cubicBezTo>
                    <a:pt x="561" y="3178"/>
                    <a:pt x="530" y="3178"/>
                    <a:pt x="501" y="3186"/>
                  </a:cubicBezTo>
                  <a:cubicBezTo>
                    <a:pt x="424" y="3206"/>
                    <a:pt x="366" y="3276"/>
                    <a:pt x="366" y="3360"/>
                  </a:cubicBezTo>
                  <a:close/>
                  <a:moveTo>
                    <a:pt x="709" y="5972"/>
                  </a:moveTo>
                  <a:cubicBezTo>
                    <a:pt x="0" y="5788"/>
                    <a:pt x="50" y="5488"/>
                    <a:pt x="50" y="4905"/>
                  </a:cubicBezTo>
                  <a:cubicBezTo>
                    <a:pt x="50" y="2621"/>
                    <a:pt x="50" y="2621"/>
                    <a:pt x="50" y="2621"/>
                  </a:cubicBezTo>
                  <a:cubicBezTo>
                    <a:pt x="50" y="2284"/>
                    <a:pt x="87" y="2137"/>
                    <a:pt x="172" y="2022"/>
                  </a:cubicBezTo>
                  <a:cubicBezTo>
                    <a:pt x="309" y="1835"/>
                    <a:pt x="521" y="1797"/>
                    <a:pt x="653" y="1640"/>
                  </a:cubicBezTo>
                  <a:cubicBezTo>
                    <a:pt x="701" y="1584"/>
                    <a:pt x="713" y="1494"/>
                    <a:pt x="717" y="1378"/>
                  </a:cubicBezTo>
                  <a:cubicBezTo>
                    <a:pt x="949" y="1454"/>
                    <a:pt x="1278" y="1501"/>
                    <a:pt x="1643" y="1501"/>
                  </a:cubicBezTo>
                  <a:cubicBezTo>
                    <a:pt x="2009" y="1501"/>
                    <a:pt x="2339" y="1454"/>
                    <a:pt x="2571" y="1378"/>
                  </a:cubicBezTo>
                  <a:cubicBezTo>
                    <a:pt x="2575" y="1493"/>
                    <a:pt x="2587" y="1583"/>
                    <a:pt x="2635" y="1640"/>
                  </a:cubicBezTo>
                  <a:cubicBezTo>
                    <a:pt x="2767" y="1797"/>
                    <a:pt x="2979" y="1835"/>
                    <a:pt x="3116" y="2022"/>
                  </a:cubicBezTo>
                  <a:cubicBezTo>
                    <a:pt x="3201" y="2137"/>
                    <a:pt x="3238" y="2284"/>
                    <a:pt x="3238" y="2621"/>
                  </a:cubicBezTo>
                  <a:cubicBezTo>
                    <a:pt x="3238" y="4730"/>
                    <a:pt x="3238" y="4730"/>
                    <a:pt x="3238" y="4730"/>
                  </a:cubicBezTo>
                  <a:cubicBezTo>
                    <a:pt x="3138" y="4646"/>
                    <a:pt x="3018" y="4598"/>
                    <a:pt x="2896" y="4587"/>
                  </a:cubicBezTo>
                  <a:cubicBezTo>
                    <a:pt x="2757" y="4575"/>
                    <a:pt x="2613" y="4611"/>
                    <a:pt x="2493" y="4695"/>
                  </a:cubicBezTo>
                  <a:cubicBezTo>
                    <a:pt x="2460" y="4718"/>
                    <a:pt x="2430" y="4744"/>
                    <a:pt x="2403" y="4772"/>
                  </a:cubicBezTo>
                  <a:cubicBezTo>
                    <a:pt x="2377" y="4799"/>
                    <a:pt x="2352" y="4830"/>
                    <a:pt x="2331" y="4863"/>
                  </a:cubicBezTo>
                  <a:cubicBezTo>
                    <a:pt x="2272" y="4954"/>
                    <a:pt x="2240" y="5058"/>
                    <a:pt x="2234" y="5162"/>
                  </a:cubicBezTo>
                  <a:cubicBezTo>
                    <a:pt x="2233" y="5188"/>
                    <a:pt x="2233" y="5213"/>
                    <a:pt x="2235" y="5238"/>
                  </a:cubicBezTo>
                  <a:cubicBezTo>
                    <a:pt x="1593" y="5238"/>
                    <a:pt x="1593" y="5238"/>
                    <a:pt x="1593" y="5238"/>
                  </a:cubicBezTo>
                  <a:cubicBezTo>
                    <a:pt x="1445" y="5238"/>
                    <a:pt x="1308" y="5292"/>
                    <a:pt x="1202" y="5381"/>
                  </a:cubicBezTo>
                  <a:cubicBezTo>
                    <a:pt x="1094" y="5471"/>
                    <a:pt x="1018" y="5598"/>
                    <a:pt x="992" y="5743"/>
                  </a:cubicBezTo>
                  <a:cubicBezTo>
                    <a:pt x="986" y="5779"/>
                    <a:pt x="983" y="5818"/>
                    <a:pt x="983" y="5859"/>
                  </a:cubicBezTo>
                  <a:cubicBezTo>
                    <a:pt x="984" y="5899"/>
                    <a:pt x="989" y="5938"/>
                    <a:pt x="996" y="5975"/>
                  </a:cubicBezTo>
                  <a:cubicBezTo>
                    <a:pt x="1001" y="5995"/>
                    <a:pt x="1006" y="6015"/>
                    <a:pt x="1012" y="6034"/>
                  </a:cubicBezTo>
                  <a:cubicBezTo>
                    <a:pt x="906" y="6018"/>
                    <a:pt x="804" y="5997"/>
                    <a:pt x="709" y="5972"/>
                  </a:cubicBezTo>
                  <a:close/>
                  <a:moveTo>
                    <a:pt x="665" y="1218"/>
                  </a:moveTo>
                  <a:cubicBezTo>
                    <a:pt x="703" y="1236"/>
                    <a:pt x="746" y="1253"/>
                    <a:pt x="795" y="1269"/>
                  </a:cubicBezTo>
                  <a:cubicBezTo>
                    <a:pt x="795" y="673"/>
                    <a:pt x="795" y="673"/>
                    <a:pt x="795" y="673"/>
                  </a:cubicBezTo>
                  <a:cubicBezTo>
                    <a:pt x="748" y="660"/>
                    <a:pt x="704" y="645"/>
                    <a:pt x="665" y="629"/>
                  </a:cubicBezTo>
                  <a:cubicBezTo>
                    <a:pt x="665" y="1218"/>
                    <a:pt x="665" y="1218"/>
                    <a:pt x="665" y="1218"/>
                  </a:cubicBezTo>
                  <a:close/>
                  <a:moveTo>
                    <a:pt x="868" y="1290"/>
                  </a:moveTo>
                  <a:cubicBezTo>
                    <a:pt x="908" y="1301"/>
                    <a:pt x="952" y="1311"/>
                    <a:pt x="997" y="1321"/>
                  </a:cubicBezTo>
                  <a:cubicBezTo>
                    <a:pt x="997" y="722"/>
                    <a:pt x="997" y="722"/>
                    <a:pt x="997" y="722"/>
                  </a:cubicBezTo>
                  <a:cubicBezTo>
                    <a:pt x="952" y="713"/>
                    <a:pt x="909" y="704"/>
                    <a:pt x="868" y="693"/>
                  </a:cubicBezTo>
                  <a:cubicBezTo>
                    <a:pt x="868" y="1290"/>
                    <a:pt x="868" y="1290"/>
                    <a:pt x="868" y="1290"/>
                  </a:cubicBezTo>
                  <a:close/>
                  <a:moveTo>
                    <a:pt x="1070" y="1334"/>
                  </a:moveTo>
                  <a:cubicBezTo>
                    <a:pt x="1112" y="1341"/>
                    <a:pt x="1155" y="1348"/>
                    <a:pt x="1200" y="1353"/>
                  </a:cubicBezTo>
                  <a:cubicBezTo>
                    <a:pt x="1200" y="753"/>
                    <a:pt x="1200" y="753"/>
                    <a:pt x="1200" y="753"/>
                  </a:cubicBezTo>
                  <a:cubicBezTo>
                    <a:pt x="1156" y="748"/>
                    <a:pt x="1112" y="742"/>
                    <a:pt x="1070" y="735"/>
                  </a:cubicBezTo>
                  <a:cubicBezTo>
                    <a:pt x="1070" y="1334"/>
                    <a:pt x="1070" y="1334"/>
                    <a:pt x="1070" y="1334"/>
                  </a:cubicBezTo>
                  <a:close/>
                  <a:moveTo>
                    <a:pt x="1273" y="1361"/>
                  </a:moveTo>
                  <a:cubicBezTo>
                    <a:pt x="1315" y="1365"/>
                    <a:pt x="1359" y="1369"/>
                    <a:pt x="1403" y="1372"/>
                  </a:cubicBezTo>
                  <a:cubicBezTo>
                    <a:pt x="1403" y="771"/>
                    <a:pt x="1403" y="771"/>
                    <a:pt x="1403" y="771"/>
                  </a:cubicBezTo>
                  <a:cubicBezTo>
                    <a:pt x="1359" y="769"/>
                    <a:pt x="1316" y="765"/>
                    <a:pt x="1273" y="761"/>
                  </a:cubicBezTo>
                  <a:cubicBezTo>
                    <a:pt x="1273" y="1361"/>
                    <a:pt x="1273" y="1361"/>
                    <a:pt x="1273" y="1361"/>
                  </a:cubicBezTo>
                  <a:close/>
                  <a:moveTo>
                    <a:pt x="1476" y="1376"/>
                  </a:moveTo>
                  <a:cubicBezTo>
                    <a:pt x="1519" y="1377"/>
                    <a:pt x="1562" y="1379"/>
                    <a:pt x="1606" y="1379"/>
                  </a:cubicBezTo>
                  <a:cubicBezTo>
                    <a:pt x="1606" y="778"/>
                    <a:pt x="1606" y="778"/>
                    <a:pt x="1606" y="778"/>
                  </a:cubicBezTo>
                  <a:cubicBezTo>
                    <a:pt x="1562" y="778"/>
                    <a:pt x="1519" y="777"/>
                    <a:pt x="1476" y="775"/>
                  </a:cubicBezTo>
                  <a:cubicBezTo>
                    <a:pt x="1476" y="1376"/>
                    <a:pt x="1476" y="1376"/>
                    <a:pt x="1476" y="1376"/>
                  </a:cubicBezTo>
                  <a:close/>
                  <a:moveTo>
                    <a:pt x="1679" y="1379"/>
                  </a:moveTo>
                  <a:cubicBezTo>
                    <a:pt x="1723" y="1379"/>
                    <a:pt x="1766" y="1377"/>
                    <a:pt x="1809" y="1376"/>
                  </a:cubicBezTo>
                  <a:cubicBezTo>
                    <a:pt x="1809" y="775"/>
                    <a:pt x="1809" y="775"/>
                    <a:pt x="1809" y="775"/>
                  </a:cubicBezTo>
                  <a:cubicBezTo>
                    <a:pt x="1766" y="777"/>
                    <a:pt x="1723" y="778"/>
                    <a:pt x="1679" y="778"/>
                  </a:cubicBezTo>
                  <a:cubicBezTo>
                    <a:pt x="1679" y="1379"/>
                    <a:pt x="1679" y="1379"/>
                    <a:pt x="1679" y="1379"/>
                  </a:cubicBezTo>
                  <a:close/>
                  <a:moveTo>
                    <a:pt x="1882" y="1372"/>
                  </a:moveTo>
                  <a:cubicBezTo>
                    <a:pt x="1926" y="1369"/>
                    <a:pt x="1969" y="1365"/>
                    <a:pt x="2011" y="1361"/>
                  </a:cubicBezTo>
                  <a:cubicBezTo>
                    <a:pt x="2011" y="761"/>
                    <a:pt x="2011" y="761"/>
                    <a:pt x="2011" y="761"/>
                  </a:cubicBezTo>
                  <a:cubicBezTo>
                    <a:pt x="1969" y="765"/>
                    <a:pt x="1926" y="768"/>
                    <a:pt x="1882" y="771"/>
                  </a:cubicBezTo>
                  <a:cubicBezTo>
                    <a:pt x="1882" y="1372"/>
                    <a:pt x="1882" y="1372"/>
                    <a:pt x="1882" y="1372"/>
                  </a:cubicBezTo>
                  <a:close/>
                  <a:moveTo>
                    <a:pt x="2085" y="1353"/>
                  </a:moveTo>
                  <a:cubicBezTo>
                    <a:pt x="2129" y="1347"/>
                    <a:pt x="2173" y="1341"/>
                    <a:pt x="2214" y="1334"/>
                  </a:cubicBezTo>
                  <a:cubicBezTo>
                    <a:pt x="2214" y="735"/>
                    <a:pt x="2214" y="735"/>
                    <a:pt x="2214" y="735"/>
                  </a:cubicBezTo>
                  <a:cubicBezTo>
                    <a:pt x="2172" y="742"/>
                    <a:pt x="2129" y="748"/>
                    <a:pt x="2085" y="753"/>
                  </a:cubicBezTo>
                  <a:cubicBezTo>
                    <a:pt x="2085" y="1353"/>
                    <a:pt x="2085" y="1353"/>
                    <a:pt x="2085" y="1353"/>
                  </a:cubicBezTo>
                  <a:close/>
                  <a:moveTo>
                    <a:pt x="2287" y="1320"/>
                  </a:moveTo>
                  <a:cubicBezTo>
                    <a:pt x="2333" y="1311"/>
                    <a:pt x="2376" y="1301"/>
                    <a:pt x="2417" y="1290"/>
                  </a:cubicBezTo>
                  <a:cubicBezTo>
                    <a:pt x="2417" y="693"/>
                    <a:pt x="2417" y="693"/>
                    <a:pt x="2417" y="693"/>
                  </a:cubicBezTo>
                  <a:cubicBezTo>
                    <a:pt x="2376" y="704"/>
                    <a:pt x="2333" y="713"/>
                    <a:pt x="2287" y="722"/>
                  </a:cubicBezTo>
                  <a:cubicBezTo>
                    <a:pt x="2287" y="1320"/>
                    <a:pt x="2287" y="1320"/>
                    <a:pt x="2287" y="1320"/>
                  </a:cubicBezTo>
                  <a:close/>
                  <a:moveTo>
                    <a:pt x="2490" y="1269"/>
                  </a:moveTo>
                  <a:cubicBezTo>
                    <a:pt x="2538" y="1253"/>
                    <a:pt x="2582" y="1236"/>
                    <a:pt x="2620" y="1218"/>
                  </a:cubicBezTo>
                  <a:cubicBezTo>
                    <a:pt x="2620" y="629"/>
                    <a:pt x="2620" y="629"/>
                    <a:pt x="2620" y="629"/>
                  </a:cubicBezTo>
                  <a:cubicBezTo>
                    <a:pt x="2581" y="645"/>
                    <a:pt x="2537" y="660"/>
                    <a:pt x="2490" y="673"/>
                  </a:cubicBezTo>
                  <a:cubicBezTo>
                    <a:pt x="2490" y="1269"/>
                    <a:pt x="2490" y="1269"/>
                    <a:pt x="2490" y="1269"/>
                  </a:cubicBezTo>
                  <a:close/>
                  <a:moveTo>
                    <a:pt x="2693" y="1177"/>
                  </a:moveTo>
                  <a:cubicBezTo>
                    <a:pt x="2730" y="1153"/>
                    <a:pt x="2757" y="1127"/>
                    <a:pt x="2773" y="1100"/>
                  </a:cubicBezTo>
                  <a:cubicBezTo>
                    <a:pt x="2799" y="1058"/>
                    <a:pt x="2792" y="1006"/>
                    <a:pt x="2792" y="960"/>
                  </a:cubicBezTo>
                  <a:cubicBezTo>
                    <a:pt x="2792" y="532"/>
                    <a:pt x="2792" y="532"/>
                    <a:pt x="2792" y="532"/>
                  </a:cubicBezTo>
                  <a:cubicBezTo>
                    <a:pt x="2765" y="554"/>
                    <a:pt x="2732" y="575"/>
                    <a:pt x="2693" y="595"/>
                  </a:cubicBezTo>
                  <a:cubicBezTo>
                    <a:pt x="2693" y="1177"/>
                    <a:pt x="2693" y="1177"/>
                    <a:pt x="2693" y="1177"/>
                  </a:cubicBezTo>
                  <a:close/>
                  <a:moveTo>
                    <a:pt x="1642" y="0"/>
                  </a:moveTo>
                  <a:cubicBezTo>
                    <a:pt x="2277" y="0"/>
                    <a:pt x="2792" y="152"/>
                    <a:pt x="2792" y="340"/>
                  </a:cubicBezTo>
                  <a:cubicBezTo>
                    <a:pt x="2792" y="529"/>
                    <a:pt x="2277" y="681"/>
                    <a:pt x="1642" y="681"/>
                  </a:cubicBezTo>
                  <a:cubicBezTo>
                    <a:pt x="1007" y="681"/>
                    <a:pt x="492" y="529"/>
                    <a:pt x="492" y="340"/>
                  </a:cubicBezTo>
                  <a:cubicBezTo>
                    <a:pt x="492" y="152"/>
                    <a:pt x="1007" y="0"/>
                    <a:pt x="1642"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17" name="Freeform 12">
              <a:extLst>
                <a:ext uri="{FF2B5EF4-FFF2-40B4-BE49-F238E27FC236}">
                  <a16:creationId xmlns:a16="http://schemas.microsoft.com/office/drawing/2014/main" id="{79C006DC-4592-4507-84A4-5842176A45C9}"/>
                </a:ext>
              </a:extLst>
            </p:cNvPr>
            <p:cNvSpPr>
              <a:spLocks noEditPoints="1"/>
            </p:cNvSpPr>
            <p:nvPr/>
          </p:nvSpPr>
          <p:spPr bwMode="auto">
            <a:xfrm>
              <a:off x="2535238" y="2790826"/>
              <a:ext cx="733425" cy="430213"/>
            </a:xfrm>
            <a:custGeom>
              <a:avLst/>
              <a:gdLst>
                <a:gd name="T0" fmla="*/ 1883 w 2938"/>
                <a:gd name="T1" fmla="*/ 268 h 1726"/>
                <a:gd name="T2" fmla="*/ 1874 w 2938"/>
                <a:gd name="T3" fmla="*/ 384 h 1726"/>
                <a:gd name="T4" fmla="*/ 1675 w 2938"/>
                <a:gd name="T5" fmla="*/ 277 h 1726"/>
                <a:gd name="T6" fmla="*/ 1687 w 2938"/>
                <a:gd name="T7" fmla="*/ 158 h 1726"/>
                <a:gd name="T8" fmla="*/ 281 w 2938"/>
                <a:gd name="T9" fmla="*/ 860 h 1726"/>
                <a:gd name="T10" fmla="*/ 497 w 2938"/>
                <a:gd name="T11" fmla="*/ 919 h 1726"/>
                <a:gd name="T12" fmla="*/ 423 w 2938"/>
                <a:gd name="T13" fmla="*/ 1013 h 1726"/>
                <a:gd name="T14" fmla="*/ 208 w 2938"/>
                <a:gd name="T15" fmla="*/ 959 h 1726"/>
                <a:gd name="T16" fmla="*/ 281 w 2938"/>
                <a:gd name="T17" fmla="*/ 860 h 1726"/>
                <a:gd name="T18" fmla="*/ 10 w 2938"/>
                <a:gd name="T19" fmla="*/ 1067 h 1726"/>
                <a:gd name="T20" fmla="*/ 453 w 2938"/>
                <a:gd name="T21" fmla="*/ 1596 h 1726"/>
                <a:gd name="T22" fmla="*/ 1870 w 2938"/>
                <a:gd name="T23" fmla="*/ 1408 h 1726"/>
                <a:gd name="T24" fmla="*/ 995 w 2938"/>
                <a:gd name="T25" fmla="*/ 1013 h 1726"/>
                <a:gd name="T26" fmla="*/ 889 w 2938"/>
                <a:gd name="T27" fmla="*/ 1348 h 1726"/>
                <a:gd name="T28" fmla="*/ 697 w 2938"/>
                <a:gd name="T29" fmla="*/ 1013 h 1726"/>
                <a:gd name="T30" fmla="*/ 623 w 2938"/>
                <a:gd name="T31" fmla="*/ 915 h 1726"/>
                <a:gd name="T32" fmla="*/ 881 w 2938"/>
                <a:gd name="T33" fmla="*/ 860 h 1726"/>
                <a:gd name="T34" fmla="*/ 453 w 2938"/>
                <a:gd name="T35" fmla="*/ 695 h 1726"/>
                <a:gd name="T36" fmla="*/ 1024 w 2938"/>
                <a:gd name="T37" fmla="*/ 860 h 1726"/>
                <a:gd name="T38" fmla="*/ 1213 w 2938"/>
                <a:gd name="T39" fmla="*/ 695 h 1726"/>
                <a:gd name="T40" fmla="*/ 2021 w 2938"/>
                <a:gd name="T41" fmla="*/ 173 h 1726"/>
                <a:gd name="T42" fmla="*/ 1325 w 2938"/>
                <a:gd name="T43" fmla="*/ 247 h 1726"/>
                <a:gd name="T44" fmla="*/ 2128 w 2938"/>
                <a:gd name="T45" fmla="*/ 1553 h 1726"/>
                <a:gd name="T46" fmla="*/ 2822 w 2938"/>
                <a:gd name="T47" fmla="*/ 1484 h 1726"/>
                <a:gd name="T48" fmla="*/ 2465 w 2938"/>
                <a:gd name="T49" fmla="*/ 616 h 1726"/>
                <a:gd name="T50" fmla="*/ 2668 w 2938"/>
                <a:gd name="T51" fmla="*/ 1052 h 1726"/>
                <a:gd name="T52" fmla="*/ 2657 w 2938"/>
                <a:gd name="T53" fmla="*/ 1170 h 1726"/>
                <a:gd name="T54" fmla="*/ 2180 w 2938"/>
                <a:gd name="T55" fmla="*/ 781 h 1726"/>
                <a:gd name="T56" fmla="*/ 1867 w 2938"/>
                <a:gd name="T57" fmla="*/ 943 h 1726"/>
                <a:gd name="T58" fmla="*/ 1968 w 2938"/>
                <a:gd name="T59" fmla="*/ 570 h 1726"/>
                <a:gd name="T60" fmla="*/ 1978 w 2938"/>
                <a:gd name="T61" fmla="*/ 453 h 1726"/>
                <a:gd name="T62" fmla="*/ 2207 w 2938"/>
                <a:gd name="T63" fmla="*/ 592 h 1726"/>
                <a:gd name="T64" fmla="*/ 2021 w 2938"/>
                <a:gd name="T65" fmla="*/ 173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38" h="1726">
                  <a:moveTo>
                    <a:pt x="1783" y="168"/>
                  </a:moveTo>
                  <a:cubicBezTo>
                    <a:pt x="1883" y="268"/>
                    <a:pt x="1883" y="268"/>
                    <a:pt x="1883" y="268"/>
                  </a:cubicBezTo>
                  <a:cubicBezTo>
                    <a:pt x="1910" y="295"/>
                    <a:pt x="1913" y="337"/>
                    <a:pt x="1891" y="367"/>
                  </a:cubicBezTo>
                  <a:cubicBezTo>
                    <a:pt x="1887" y="374"/>
                    <a:pt x="1881" y="380"/>
                    <a:pt x="1874" y="384"/>
                  </a:cubicBezTo>
                  <a:cubicBezTo>
                    <a:pt x="1844" y="406"/>
                    <a:pt x="1802" y="403"/>
                    <a:pt x="1775" y="377"/>
                  </a:cubicBezTo>
                  <a:cubicBezTo>
                    <a:pt x="1675" y="277"/>
                    <a:pt x="1675" y="277"/>
                    <a:pt x="1675" y="277"/>
                  </a:cubicBezTo>
                  <a:cubicBezTo>
                    <a:pt x="1649" y="251"/>
                    <a:pt x="1645" y="212"/>
                    <a:pt x="1664" y="182"/>
                  </a:cubicBezTo>
                  <a:cubicBezTo>
                    <a:pt x="1670" y="172"/>
                    <a:pt x="1678" y="164"/>
                    <a:pt x="1687" y="158"/>
                  </a:cubicBezTo>
                  <a:cubicBezTo>
                    <a:pt x="1717" y="139"/>
                    <a:pt x="1757" y="142"/>
                    <a:pt x="1783" y="168"/>
                  </a:cubicBezTo>
                  <a:close/>
                  <a:moveTo>
                    <a:pt x="281" y="860"/>
                  </a:moveTo>
                  <a:cubicBezTo>
                    <a:pt x="423" y="860"/>
                    <a:pt x="423" y="860"/>
                    <a:pt x="423" y="860"/>
                  </a:cubicBezTo>
                  <a:cubicBezTo>
                    <a:pt x="459" y="860"/>
                    <a:pt x="489" y="885"/>
                    <a:pt x="497" y="919"/>
                  </a:cubicBezTo>
                  <a:cubicBezTo>
                    <a:pt x="500" y="930"/>
                    <a:pt x="500" y="941"/>
                    <a:pt x="498" y="953"/>
                  </a:cubicBezTo>
                  <a:cubicBezTo>
                    <a:pt x="490" y="987"/>
                    <a:pt x="459" y="1013"/>
                    <a:pt x="423" y="1013"/>
                  </a:cubicBezTo>
                  <a:cubicBezTo>
                    <a:pt x="281" y="1013"/>
                    <a:pt x="281" y="1013"/>
                    <a:pt x="281" y="1013"/>
                  </a:cubicBezTo>
                  <a:cubicBezTo>
                    <a:pt x="247" y="1013"/>
                    <a:pt x="218" y="990"/>
                    <a:pt x="208" y="959"/>
                  </a:cubicBezTo>
                  <a:cubicBezTo>
                    <a:pt x="203" y="943"/>
                    <a:pt x="204" y="926"/>
                    <a:pt x="209" y="910"/>
                  </a:cubicBezTo>
                  <a:cubicBezTo>
                    <a:pt x="220" y="881"/>
                    <a:pt x="249" y="860"/>
                    <a:pt x="281" y="860"/>
                  </a:cubicBezTo>
                  <a:close/>
                  <a:moveTo>
                    <a:pt x="453" y="695"/>
                  </a:moveTo>
                  <a:cubicBezTo>
                    <a:pt x="232" y="695"/>
                    <a:pt x="47" y="856"/>
                    <a:pt x="10" y="1067"/>
                  </a:cubicBezTo>
                  <a:cubicBezTo>
                    <a:pt x="0" y="1124"/>
                    <a:pt x="1" y="1183"/>
                    <a:pt x="13" y="1239"/>
                  </a:cubicBezTo>
                  <a:cubicBezTo>
                    <a:pt x="56" y="1442"/>
                    <a:pt x="238" y="1596"/>
                    <a:pt x="453" y="1596"/>
                  </a:cubicBezTo>
                  <a:cubicBezTo>
                    <a:pt x="1504" y="1596"/>
                    <a:pt x="1504" y="1596"/>
                    <a:pt x="1504" y="1596"/>
                  </a:cubicBezTo>
                  <a:cubicBezTo>
                    <a:pt x="1654" y="1596"/>
                    <a:pt x="1788" y="1522"/>
                    <a:pt x="1870" y="1408"/>
                  </a:cubicBezTo>
                  <a:cubicBezTo>
                    <a:pt x="1474" y="1013"/>
                    <a:pt x="1474" y="1013"/>
                    <a:pt x="1474" y="1013"/>
                  </a:cubicBezTo>
                  <a:cubicBezTo>
                    <a:pt x="995" y="1013"/>
                    <a:pt x="995" y="1013"/>
                    <a:pt x="995" y="1013"/>
                  </a:cubicBezTo>
                  <a:cubicBezTo>
                    <a:pt x="979" y="1137"/>
                    <a:pt x="977" y="1256"/>
                    <a:pt x="989" y="1328"/>
                  </a:cubicBezTo>
                  <a:cubicBezTo>
                    <a:pt x="1013" y="1466"/>
                    <a:pt x="909" y="1468"/>
                    <a:pt x="889" y="1348"/>
                  </a:cubicBezTo>
                  <a:cubicBezTo>
                    <a:pt x="870" y="1240"/>
                    <a:pt x="862" y="1127"/>
                    <a:pt x="867" y="1013"/>
                  </a:cubicBezTo>
                  <a:cubicBezTo>
                    <a:pt x="697" y="1013"/>
                    <a:pt x="697" y="1013"/>
                    <a:pt x="697" y="1013"/>
                  </a:cubicBezTo>
                  <a:cubicBezTo>
                    <a:pt x="662" y="1013"/>
                    <a:pt x="633" y="990"/>
                    <a:pt x="623" y="958"/>
                  </a:cubicBezTo>
                  <a:cubicBezTo>
                    <a:pt x="619" y="944"/>
                    <a:pt x="619" y="929"/>
                    <a:pt x="623" y="915"/>
                  </a:cubicBezTo>
                  <a:cubicBezTo>
                    <a:pt x="632" y="883"/>
                    <a:pt x="662" y="860"/>
                    <a:pt x="697" y="860"/>
                  </a:cubicBezTo>
                  <a:cubicBezTo>
                    <a:pt x="881" y="860"/>
                    <a:pt x="881" y="860"/>
                    <a:pt x="881" y="860"/>
                  </a:cubicBezTo>
                  <a:cubicBezTo>
                    <a:pt x="889" y="803"/>
                    <a:pt x="900" y="748"/>
                    <a:pt x="913" y="695"/>
                  </a:cubicBezTo>
                  <a:cubicBezTo>
                    <a:pt x="453" y="695"/>
                    <a:pt x="453" y="695"/>
                    <a:pt x="453" y="695"/>
                  </a:cubicBezTo>
                  <a:close/>
                  <a:moveTo>
                    <a:pt x="1321" y="860"/>
                  </a:moveTo>
                  <a:cubicBezTo>
                    <a:pt x="1024" y="860"/>
                    <a:pt x="1024" y="860"/>
                    <a:pt x="1024" y="860"/>
                  </a:cubicBezTo>
                  <a:cubicBezTo>
                    <a:pt x="1039" y="799"/>
                    <a:pt x="1058" y="742"/>
                    <a:pt x="1081" y="695"/>
                  </a:cubicBezTo>
                  <a:cubicBezTo>
                    <a:pt x="1213" y="695"/>
                    <a:pt x="1213" y="695"/>
                    <a:pt x="1213" y="695"/>
                  </a:cubicBezTo>
                  <a:cubicBezTo>
                    <a:pt x="1238" y="755"/>
                    <a:pt x="1274" y="811"/>
                    <a:pt x="1321" y="860"/>
                  </a:cubicBezTo>
                  <a:close/>
                  <a:moveTo>
                    <a:pt x="2021" y="173"/>
                  </a:moveTo>
                  <a:cubicBezTo>
                    <a:pt x="1865" y="17"/>
                    <a:pt x="1620" y="0"/>
                    <a:pt x="1444" y="123"/>
                  </a:cubicBezTo>
                  <a:cubicBezTo>
                    <a:pt x="1397" y="156"/>
                    <a:pt x="1356" y="198"/>
                    <a:pt x="1325" y="247"/>
                  </a:cubicBezTo>
                  <a:cubicBezTo>
                    <a:pt x="1212" y="421"/>
                    <a:pt x="1232" y="658"/>
                    <a:pt x="1384" y="811"/>
                  </a:cubicBezTo>
                  <a:cubicBezTo>
                    <a:pt x="2128" y="1553"/>
                    <a:pt x="2128" y="1553"/>
                    <a:pt x="2128" y="1553"/>
                  </a:cubicBezTo>
                  <a:cubicBezTo>
                    <a:pt x="2285" y="1710"/>
                    <a:pt x="2530" y="1726"/>
                    <a:pt x="2706" y="1603"/>
                  </a:cubicBezTo>
                  <a:cubicBezTo>
                    <a:pt x="2751" y="1571"/>
                    <a:pt x="2791" y="1530"/>
                    <a:pt x="2822" y="1484"/>
                  </a:cubicBezTo>
                  <a:cubicBezTo>
                    <a:pt x="2938" y="1309"/>
                    <a:pt x="2919" y="1069"/>
                    <a:pt x="2765" y="916"/>
                  </a:cubicBezTo>
                  <a:cubicBezTo>
                    <a:pt x="2465" y="616"/>
                    <a:pt x="2465" y="616"/>
                    <a:pt x="2465" y="616"/>
                  </a:cubicBezTo>
                  <a:cubicBezTo>
                    <a:pt x="2415" y="634"/>
                    <a:pt x="2362" y="660"/>
                    <a:pt x="2309" y="693"/>
                  </a:cubicBezTo>
                  <a:cubicBezTo>
                    <a:pt x="2668" y="1052"/>
                    <a:pt x="2668" y="1052"/>
                    <a:pt x="2668" y="1052"/>
                  </a:cubicBezTo>
                  <a:cubicBezTo>
                    <a:pt x="2694" y="1078"/>
                    <a:pt x="2698" y="1119"/>
                    <a:pt x="2678" y="1149"/>
                  </a:cubicBezTo>
                  <a:cubicBezTo>
                    <a:pt x="2673" y="1157"/>
                    <a:pt x="2665" y="1164"/>
                    <a:pt x="2657" y="1170"/>
                  </a:cubicBezTo>
                  <a:cubicBezTo>
                    <a:pt x="2627" y="1190"/>
                    <a:pt x="2586" y="1187"/>
                    <a:pt x="2560" y="1160"/>
                  </a:cubicBezTo>
                  <a:cubicBezTo>
                    <a:pt x="2180" y="781"/>
                    <a:pt x="2180" y="781"/>
                    <a:pt x="2180" y="781"/>
                  </a:cubicBezTo>
                  <a:cubicBezTo>
                    <a:pt x="2081" y="857"/>
                    <a:pt x="1995" y="940"/>
                    <a:pt x="1953" y="999"/>
                  </a:cubicBezTo>
                  <a:cubicBezTo>
                    <a:pt x="1873" y="1114"/>
                    <a:pt x="1798" y="1042"/>
                    <a:pt x="1867" y="943"/>
                  </a:cubicBezTo>
                  <a:cubicBezTo>
                    <a:pt x="1931" y="853"/>
                    <a:pt x="2005" y="768"/>
                    <a:pt x="2089" y="690"/>
                  </a:cubicBezTo>
                  <a:cubicBezTo>
                    <a:pt x="1968" y="570"/>
                    <a:pt x="1968" y="570"/>
                    <a:pt x="1968" y="570"/>
                  </a:cubicBezTo>
                  <a:cubicBezTo>
                    <a:pt x="1942" y="543"/>
                    <a:pt x="1939" y="502"/>
                    <a:pt x="1960" y="472"/>
                  </a:cubicBezTo>
                  <a:cubicBezTo>
                    <a:pt x="1965" y="465"/>
                    <a:pt x="1971" y="459"/>
                    <a:pt x="1978" y="453"/>
                  </a:cubicBezTo>
                  <a:cubicBezTo>
                    <a:pt x="2008" y="432"/>
                    <a:pt x="2050" y="435"/>
                    <a:pt x="2077" y="461"/>
                  </a:cubicBezTo>
                  <a:cubicBezTo>
                    <a:pt x="2207" y="592"/>
                    <a:pt x="2207" y="592"/>
                    <a:pt x="2207" y="592"/>
                  </a:cubicBezTo>
                  <a:cubicBezTo>
                    <a:pt x="2253" y="558"/>
                    <a:pt x="2299" y="526"/>
                    <a:pt x="2347" y="498"/>
                  </a:cubicBezTo>
                  <a:lnTo>
                    <a:pt x="2021" y="1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18" name="Group 17">
            <a:extLst>
              <a:ext uri="{FF2B5EF4-FFF2-40B4-BE49-F238E27FC236}">
                <a16:creationId xmlns:a16="http://schemas.microsoft.com/office/drawing/2014/main" id="{CCEDA860-971B-45A2-AB6B-1CE1D2F3A8F7}"/>
              </a:ext>
            </a:extLst>
          </p:cNvPr>
          <p:cNvGrpSpPr/>
          <p:nvPr/>
        </p:nvGrpSpPr>
        <p:grpSpPr>
          <a:xfrm>
            <a:off x="4898476" y="1024897"/>
            <a:ext cx="1594059" cy="1029755"/>
            <a:chOff x="2607426" y="1593693"/>
            <a:chExt cx="1594059" cy="1029755"/>
          </a:xfrm>
        </p:grpSpPr>
        <p:sp>
          <p:nvSpPr>
            <p:cNvPr id="19" name="Rectangle 18">
              <a:extLst>
                <a:ext uri="{FF2B5EF4-FFF2-40B4-BE49-F238E27FC236}">
                  <a16:creationId xmlns:a16="http://schemas.microsoft.com/office/drawing/2014/main" id="{52EDCDAF-CB89-4A3B-A6F8-D112292FDD6E}"/>
                </a:ext>
              </a:extLst>
            </p:cNvPr>
            <p:cNvSpPr/>
            <p:nvPr/>
          </p:nvSpPr>
          <p:spPr>
            <a:xfrm>
              <a:off x="2607426" y="2100228"/>
              <a:ext cx="1594059" cy="523220"/>
            </a:xfrm>
            <a:prstGeom prst="rect">
              <a:avLst/>
            </a:prstGeom>
          </p:spPr>
          <p:txBody>
            <a:bodyPr wrap="square">
              <a:spAutoFit/>
            </a:bodyPr>
            <a:lstStyle/>
            <a:p>
              <a:pPr algn="ctr" defTabSz="914400"/>
              <a:r>
                <a:rPr lang="en-GB" sz="1400" dirty="0">
                  <a:solidFill>
                    <a:srgbClr val="44546A"/>
                  </a:solidFill>
                </a:rPr>
                <a:t>Psychological</a:t>
              </a:r>
              <a:br>
                <a:rPr lang="en-GB" sz="1400" dirty="0">
                  <a:solidFill>
                    <a:srgbClr val="44546A"/>
                  </a:solidFill>
                </a:rPr>
              </a:br>
              <a:r>
                <a:rPr lang="en-GB" sz="1400" dirty="0">
                  <a:solidFill>
                    <a:srgbClr val="44546A"/>
                  </a:solidFill>
                </a:rPr>
                <a:t>triggers</a:t>
              </a:r>
              <a:r>
                <a:rPr lang="en-GB" sz="1400" baseline="30000" dirty="0">
                  <a:solidFill>
                    <a:srgbClr val="44546A"/>
                  </a:solidFill>
                </a:rPr>
                <a:t>3</a:t>
              </a:r>
              <a:endParaRPr lang="en-GB" sz="1400" dirty="0">
                <a:solidFill>
                  <a:prstClr val="black"/>
                </a:solidFill>
              </a:endParaRPr>
            </a:p>
          </p:txBody>
        </p:sp>
        <p:sp>
          <p:nvSpPr>
            <p:cNvPr id="20" name="Freeform 171">
              <a:extLst>
                <a:ext uri="{FF2B5EF4-FFF2-40B4-BE49-F238E27FC236}">
                  <a16:creationId xmlns:a16="http://schemas.microsoft.com/office/drawing/2014/main" id="{20A70702-31EE-41DA-86DF-F452212414A9}"/>
                </a:ext>
              </a:extLst>
            </p:cNvPr>
            <p:cNvSpPr>
              <a:spLocks/>
            </p:cNvSpPr>
            <p:nvPr/>
          </p:nvSpPr>
          <p:spPr bwMode="auto">
            <a:xfrm>
              <a:off x="3154334" y="1593693"/>
              <a:ext cx="374649" cy="460376"/>
            </a:xfrm>
            <a:custGeom>
              <a:avLst/>
              <a:gdLst>
                <a:gd name="T0" fmla="*/ 139 w 195"/>
                <a:gd name="T1" fmla="*/ 5 h 239"/>
                <a:gd name="T2" fmla="*/ 45 w 195"/>
                <a:gd name="T3" fmla="*/ 25 h 239"/>
                <a:gd name="T4" fmla="*/ 25 w 195"/>
                <a:gd name="T5" fmla="*/ 87 h 239"/>
                <a:gd name="T6" fmla="*/ 10 w 195"/>
                <a:gd name="T7" fmla="*/ 129 h 239"/>
                <a:gd name="T8" fmla="*/ 13 w 195"/>
                <a:gd name="T9" fmla="*/ 141 h 239"/>
                <a:gd name="T10" fmla="*/ 15 w 195"/>
                <a:gd name="T11" fmla="*/ 153 h 239"/>
                <a:gd name="T12" fmla="*/ 18 w 195"/>
                <a:gd name="T13" fmla="*/ 169 h 239"/>
                <a:gd name="T14" fmla="*/ 55 w 195"/>
                <a:gd name="T15" fmla="*/ 188 h 239"/>
                <a:gd name="T16" fmla="*/ 124 w 195"/>
                <a:gd name="T17" fmla="*/ 234 h 239"/>
                <a:gd name="T18" fmla="*/ 132 w 195"/>
                <a:gd name="T19" fmla="*/ 145 h 239"/>
                <a:gd name="T20" fmla="*/ 131 w 195"/>
                <a:gd name="T21" fmla="*/ 129 h 239"/>
                <a:gd name="T22" fmla="*/ 128 w 195"/>
                <a:gd name="T23" fmla="*/ 128 h 239"/>
                <a:gd name="T24" fmla="*/ 122 w 195"/>
                <a:gd name="T25" fmla="*/ 116 h 239"/>
                <a:gd name="T26" fmla="*/ 119 w 195"/>
                <a:gd name="T27" fmla="*/ 111 h 239"/>
                <a:gd name="T28" fmla="*/ 118 w 195"/>
                <a:gd name="T29" fmla="*/ 109 h 239"/>
                <a:gd name="T30" fmla="*/ 112 w 195"/>
                <a:gd name="T31" fmla="*/ 100 h 239"/>
                <a:gd name="T32" fmla="*/ 108 w 195"/>
                <a:gd name="T33" fmla="*/ 97 h 239"/>
                <a:gd name="T34" fmla="*/ 99 w 195"/>
                <a:gd name="T35" fmla="*/ 99 h 239"/>
                <a:gd name="T36" fmla="*/ 96 w 195"/>
                <a:gd name="T37" fmla="*/ 99 h 239"/>
                <a:gd name="T38" fmla="*/ 93 w 195"/>
                <a:gd name="T39" fmla="*/ 99 h 239"/>
                <a:gd name="T40" fmla="*/ 85 w 195"/>
                <a:gd name="T41" fmla="*/ 98 h 239"/>
                <a:gd name="T42" fmla="*/ 76 w 195"/>
                <a:gd name="T43" fmla="*/ 90 h 239"/>
                <a:gd name="T44" fmla="*/ 75 w 195"/>
                <a:gd name="T45" fmla="*/ 86 h 239"/>
                <a:gd name="T46" fmla="*/ 75 w 195"/>
                <a:gd name="T47" fmla="*/ 83 h 239"/>
                <a:gd name="T48" fmla="*/ 74 w 195"/>
                <a:gd name="T49" fmla="*/ 82 h 239"/>
                <a:gd name="T50" fmla="*/ 66 w 195"/>
                <a:gd name="T51" fmla="*/ 83 h 239"/>
                <a:gd name="T52" fmla="*/ 44 w 195"/>
                <a:gd name="T53" fmla="*/ 79 h 239"/>
                <a:gd name="T54" fmla="*/ 37 w 195"/>
                <a:gd name="T55" fmla="*/ 57 h 239"/>
                <a:gd name="T56" fmla="*/ 37 w 195"/>
                <a:gd name="T57" fmla="*/ 56 h 239"/>
                <a:gd name="T58" fmla="*/ 44 w 195"/>
                <a:gd name="T59" fmla="*/ 38 h 239"/>
                <a:gd name="T60" fmla="*/ 46 w 195"/>
                <a:gd name="T61" fmla="*/ 37 h 239"/>
                <a:gd name="T62" fmla="*/ 47 w 195"/>
                <a:gd name="T63" fmla="*/ 35 h 239"/>
                <a:gd name="T64" fmla="*/ 57 w 195"/>
                <a:gd name="T65" fmla="*/ 27 h 239"/>
                <a:gd name="T66" fmla="*/ 65 w 195"/>
                <a:gd name="T67" fmla="*/ 23 h 239"/>
                <a:gd name="T68" fmla="*/ 71 w 195"/>
                <a:gd name="T69" fmla="*/ 18 h 239"/>
                <a:gd name="T70" fmla="*/ 79 w 195"/>
                <a:gd name="T71" fmla="*/ 15 h 239"/>
                <a:gd name="T72" fmla="*/ 86 w 195"/>
                <a:gd name="T73" fmla="*/ 11 h 239"/>
                <a:gd name="T74" fmla="*/ 97 w 195"/>
                <a:gd name="T75" fmla="*/ 9 h 239"/>
                <a:gd name="T76" fmla="*/ 101 w 195"/>
                <a:gd name="T77" fmla="*/ 8 h 239"/>
                <a:gd name="T78" fmla="*/ 103 w 195"/>
                <a:gd name="T79" fmla="*/ 9 h 239"/>
                <a:gd name="T80" fmla="*/ 107 w 195"/>
                <a:gd name="T81" fmla="*/ 7 h 239"/>
                <a:gd name="T82" fmla="*/ 113 w 195"/>
                <a:gd name="T83" fmla="*/ 7 h 239"/>
                <a:gd name="T84" fmla="*/ 139 w 195"/>
                <a:gd name="T85" fmla="*/ 12 h 239"/>
                <a:gd name="T86" fmla="*/ 146 w 195"/>
                <a:gd name="T87" fmla="*/ 15 h 239"/>
                <a:gd name="T88" fmla="*/ 161 w 195"/>
                <a:gd name="T89" fmla="*/ 24 h 239"/>
                <a:gd name="T90" fmla="*/ 167 w 195"/>
                <a:gd name="T91" fmla="*/ 30 h 239"/>
                <a:gd name="T92" fmla="*/ 170 w 195"/>
                <a:gd name="T93" fmla="*/ 36 h 239"/>
                <a:gd name="T94" fmla="*/ 173 w 195"/>
                <a:gd name="T95" fmla="*/ 43 h 239"/>
                <a:gd name="T96" fmla="*/ 175 w 195"/>
                <a:gd name="T97" fmla="*/ 46 h 239"/>
                <a:gd name="T98" fmla="*/ 178 w 195"/>
                <a:gd name="T99" fmla="*/ 52 h 239"/>
                <a:gd name="T100" fmla="*/ 179 w 195"/>
                <a:gd name="T101" fmla="*/ 57 h 239"/>
                <a:gd name="T102" fmla="*/ 179 w 195"/>
                <a:gd name="T103" fmla="*/ 76 h 239"/>
                <a:gd name="T104" fmla="*/ 172 w 195"/>
                <a:gd name="T105" fmla="*/ 89 h 239"/>
                <a:gd name="T106" fmla="*/ 151 w 195"/>
                <a:gd name="T107" fmla="*/ 113 h 239"/>
                <a:gd name="T108" fmla="*/ 138 w 195"/>
                <a:gd name="T109" fmla="*/ 116 h 239"/>
                <a:gd name="T110" fmla="*/ 137 w 195"/>
                <a:gd name="T111" fmla="*/ 129 h 239"/>
                <a:gd name="T112" fmla="*/ 138 w 195"/>
                <a:gd name="T113" fmla="*/ 145 h 239"/>
                <a:gd name="T114" fmla="*/ 130 w 195"/>
                <a:gd name="T115" fmla="*/ 233 h 239"/>
                <a:gd name="T116" fmla="*/ 184 w 195"/>
                <a:gd name="T117" fmla="*/ 12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39">
                  <a:moveTo>
                    <a:pt x="191" y="65"/>
                  </a:moveTo>
                  <a:cubicBezTo>
                    <a:pt x="186" y="41"/>
                    <a:pt x="166" y="12"/>
                    <a:pt x="139" y="5"/>
                  </a:cubicBezTo>
                  <a:cubicBezTo>
                    <a:pt x="121" y="0"/>
                    <a:pt x="101" y="0"/>
                    <a:pt x="84" y="6"/>
                  </a:cubicBezTo>
                  <a:cubicBezTo>
                    <a:pt x="71" y="10"/>
                    <a:pt x="56" y="15"/>
                    <a:pt x="45" y="25"/>
                  </a:cubicBezTo>
                  <a:cubicBezTo>
                    <a:pt x="34" y="35"/>
                    <a:pt x="31" y="49"/>
                    <a:pt x="28" y="63"/>
                  </a:cubicBezTo>
                  <a:cubicBezTo>
                    <a:pt x="25" y="76"/>
                    <a:pt x="32" y="73"/>
                    <a:pt x="25" y="87"/>
                  </a:cubicBezTo>
                  <a:cubicBezTo>
                    <a:pt x="22" y="93"/>
                    <a:pt x="4" y="115"/>
                    <a:pt x="3" y="117"/>
                  </a:cubicBezTo>
                  <a:cubicBezTo>
                    <a:pt x="0" y="123"/>
                    <a:pt x="6" y="126"/>
                    <a:pt x="10" y="129"/>
                  </a:cubicBezTo>
                  <a:cubicBezTo>
                    <a:pt x="12" y="130"/>
                    <a:pt x="16" y="131"/>
                    <a:pt x="16" y="134"/>
                  </a:cubicBezTo>
                  <a:cubicBezTo>
                    <a:pt x="16" y="136"/>
                    <a:pt x="13" y="138"/>
                    <a:pt x="13" y="141"/>
                  </a:cubicBezTo>
                  <a:cubicBezTo>
                    <a:pt x="14" y="144"/>
                    <a:pt x="17" y="144"/>
                    <a:pt x="18" y="147"/>
                  </a:cubicBezTo>
                  <a:cubicBezTo>
                    <a:pt x="18" y="149"/>
                    <a:pt x="15" y="150"/>
                    <a:pt x="15" y="153"/>
                  </a:cubicBezTo>
                  <a:cubicBezTo>
                    <a:pt x="15" y="157"/>
                    <a:pt x="17" y="157"/>
                    <a:pt x="19" y="160"/>
                  </a:cubicBezTo>
                  <a:cubicBezTo>
                    <a:pt x="20" y="163"/>
                    <a:pt x="19" y="166"/>
                    <a:pt x="18" y="169"/>
                  </a:cubicBezTo>
                  <a:cubicBezTo>
                    <a:pt x="16" y="174"/>
                    <a:pt x="16" y="181"/>
                    <a:pt x="22" y="184"/>
                  </a:cubicBezTo>
                  <a:cubicBezTo>
                    <a:pt x="32" y="190"/>
                    <a:pt x="45" y="185"/>
                    <a:pt x="55" y="188"/>
                  </a:cubicBezTo>
                  <a:cubicBezTo>
                    <a:pt x="75" y="194"/>
                    <a:pt x="69" y="224"/>
                    <a:pt x="69" y="239"/>
                  </a:cubicBezTo>
                  <a:cubicBezTo>
                    <a:pt x="124" y="234"/>
                    <a:pt x="124" y="234"/>
                    <a:pt x="124" y="234"/>
                  </a:cubicBezTo>
                  <a:cubicBezTo>
                    <a:pt x="118" y="218"/>
                    <a:pt x="122" y="199"/>
                    <a:pt x="127" y="182"/>
                  </a:cubicBezTo>
                  <a:cubicBezTo>
                    <a:pt x="130" y="169"/>
                    <a:pt x="133" y="157"/>
                    <a:pt x="132" y="145"/>
                  </a:cubicBezTo>
                  <a:cubicBezTo>
                    <a:pt x="132" y="144"/>
                    <a:pt x="132" y="144"/>
                    <a:pt x="132" y="144"/>
                  </a:cubicBezTo>
                  <a:cubicBezTo>
                    <a:pt x="132" y="138"/>
                    <a:pt x="132" y="136"/>
                    <a:pt x="131" y="129"/>
                  </a:cubicBezTo>
                  <a:cubicBezTo>
                    <a:pt x="130" y="129"/>
                    <a:pt x="130" y="129"/>
                    <a:pt x="129" y="129"/>
                  </a:cubicBezTo>
                  <a:cubicBezTo>
                    <a:pt x="129" y="129"/>
                    <a:pt x="128" y="129"/>
                    <a:pt x="128" y="128"/>
                  </a:cubicBezTo>
                  <a:cubicBezTo>
                    <a:pt x="126" y="124"/>
                    <a:pt x="125" y="119"/>
                    <a:pt x="123" y="116"/>
                  </a:cubicBezTo>
                  <a:cubicBezTo>
                    <a:pt x="123" y="116"/>
                    <a:pt x="122" y="116"/>
                    <a:pt x="122" y="116"/>
                  </a:cubicBezTo>
                  <a:cubicBezTo>
                    <a:pt x="120" y="116"/>
                    <a:pt x="120" y="114"/>
                    <a:pt x="119" y="113"/>
                  </a:cubicBezTo>
                  <a:cubicBezTo>
                    <a:pt x="119" y="112"/>
                    <a:pt x="119" y="112"/>
                    <a:pt x="119" y="111"/>
                  </a:cubicBezTo>
                  <a:cubicBezTo>
                    <a:pt x="119" y="111"/>
                    <a:pt x="119" y="111"/>
                    <a:pt x="118" y="111"/>
                  </a:cubicBezTo>
                  <a:cubicBezTo>
                    <a:pt x="118" y="110"/>
                    <a:pt x="118" y="110"/>
                    <a:pt x="118" y="109"/>
                  </a:cubicBezTo>
                  <a:cubicBezTo>
                    <a:pt x="117" y="108"/>
                    <a:pt x="117" y="106"/>
                    <a:pt x="117" y="105"/>
                  </a:cubicBezTo>
                  <a:cubicBezTo>
                    <a:pt x="115" y="104"/>
                    <a:pt x="113" y="102"/>
                    <a:pt x="112" y="100"/>
                  </a:cubicBezTo>
                  <a:cubicBezTo>
                    <a:pt x="111" y="99"/>
                    <a:pt x="110" y="98"/>
                    <a:pt x="109" y="97"/>
                  </a:cubicBezTo>
                  <a:cubicBezTo>
                    <a:pt x="109" y="97"/>
                    <a:pt x="109" y="97"/>
                    <a:pt x="108" y="97"/>
                  </a:cubicBezTo>
                  <a:cubicBezTo>
                    <a:pt x="105" y="98"/>
                    <a:pt x="104" y="99"/>
                    <a:pt x="103" y="99"/>
                  </a:cubicBezTo>
                  <a:cubicBezTo>
                    <a:pt x="102" y="99"/>
                    <a:pt x="101" y="99"/>
                    <a:pt x="99" y="99"/>
                  </a:cubicBezTo>
                  <a:cubicBezTo>
                    <a:pt x="99" y="99"/>
                    <a:pt x="98" y="99"/>
                    <a:pt x="97" y="99"/>
                  </a:cubicBezTo>
                  <a:cubicBezTo>
                    <a:pt x="97" y="99"/>
                    <a:pt x="96" y="99"/>
                    <a:pt x="96" y="99"/>
                  </a:cubicBezTo>
                  <a:cubicBezTo>
                    <a:pt x="96" y="99"/>
                    <a:pt x="96" y="99"/>
                    <a:pt x="96" y="99"/>
                  </a:cubicBezTo>
                  <a:cubicBezTo>
                    <a:pt x="95" y="99"/>
                    <a:pt x="94" y="99"/>
                    <a:pt x="93" y="99"/>
                  </a:cubicBezTo>
                  <a:cubicBezTo>
                    <a:pt x="92" y="99"/>
                    <a:pt x="91" y="99"/>
                    <a:pt x="90" y="99"/>
                  </a:cubicBezTo>
                  <a:cubicBezTo>
                    <a:pt x="88" y="99"/>
                    <a:pt x="86" y="99"/>
                    <a:pt x="85" y="98"/>
                  </a:cubicBezTo>
                  <a:cubicBezTo>
                    <a:pt x="82" y="97"/>
                    <a:pt x="79" y="95"/>
                    <a:pt x="77" y="91"/>
                  </a:cubicBezTo>
                  <a:cubicBezTo>
                    <a:pt x="77" y="91"/>
                    <a:pt x="77" y="91"/>
                    <a:pt x="76" y="90"/>
                  </a:cubicBezTo>
                  <a:cubicBezTo>
                    <a:pt x="76" y="90"/>
                    <a:pt x="75" y="89"/>
                    <a:pt x="75" y="88"/>
                  </a:cubicBezTo>
                  <a:cubicBezTo>
                    <a:pt x="75" y="87"/>
                    <a:pt x="75" y="87"/>
                    <a:pt x="75" y="86"/>
                  </a:cubicBezTo>
                  <a:cubicBezTo>
                    <a:pt x="75" y="86"/>
                    <a:pt x="76" y="85"/>
                    <a:pt x="76" y="85"/>
                  </a:cubicBezTo>
                  <a:cubicBezTo>
                    <a:pt x="76" y="84"/>
                    <a:pt x="75" y="84"/>
                    <a:pt x="75" y="83"/>
                  </a:cubicBezTo>
                  <a:cubicBezTo>
                    <a:pt x="75" y="83"/>
                    <a:pt x="75" y="82"/>
                    <a:pt x="75" y="82"/>
                  </a:cubicBezTo>
                  <a:cubicBezTo>
                    <a:pt x="75" y="82"/>
                    <a:pt x="75" y="82"/>
                    <a:pt x="74" y="82"/>
                  </a:cubicBezTo>
                  <a:cubicBezTo>
                    <a:pt x="72" y="82"/>
                    <a:pt x="68" y="83"/>
                    <a:pt x="66" y="83"/>
                  </a:cubicBezTo>
                  <a:cubicBezTo>
                    <a:pt x="66" y="83"/>
                    <a:pt x="66" y="83"/>
                    <a:pt x="66" y="83"/>
                  </a:cubicBezTo>
                  <a:cubicBezTo>
                    <a:pt x="64" y="84"/>
                    <a:pt x="62" y="84"/>
                    <a:pt x="59" y="84"/>
                  </a:cubicBezTo>
                  <a:cubicBezTo>
                    <a:pt x="54" y="84"/>
                    <a:pt x="48" y="82"/>
                    <a:pt x="44" y="79"/>
                  </a:cubicBezTo>
                  <a:cubicBezTo>
                    <a:pt x="40" y="75"/>
                    <a:pt x="37" y="69"/>
                    <a:pt x="36" y="64"/>
                  </a:cubicBezTo>
                  <a:cubicBezTo>
                    <a:pt x="35" y="61"/>
                    <a:pt x="36" y="59"/>
                    <a:pt x="37" y="57"/>
                  </a:cubicBezTo>
                  <a:cubicBezTo>
                    <a:pt x="37" y="56"/>
                    <a:pt x="37" y="56"/>
                    <a:pt x="37" y="56"/>
                  </a:cubicBezTo>
                  <a:cubicBezTo>
                    <a:pt x="37" y="56"/>
                    <a:pt x="37" y="56"/>
                    <a:pt x="37" y="56"/>
                  </a:cubicBezTo>
                  <a:cubicBezTo>
                    <a:pt x="37" y="54"/>
                    <a:pt x="37" y="53"/>
                    <a:pt x="38" y="52"/>
                  </a:cubicBezTo>
                  <a:cubicBezTo>
                    <a:pt x="39" y="47"/>
                    <a:pt x="40" y="41"/>
                    <a:pt x="44" y="38"/>
                  </a:cubicBezTo>
                  <a:cubicBezTo>
                    <a:pt x="44" y="38"/>
                    <a:pt x="45" y="38"/>
                    <a:pt x="45" y="38"/>
                  </a:cubicBezTo>
                  <a:cubicBezTo>
                    <a:pt x="46" y="37"/>
                    <a:pt x="46" y="37"/>
                    <a:pt x="46" y="37"/>
                  </a:cubicBezTo>
                  <a:cubicBezTo>
                    <a:pt x="46" y="37"/>
                    <a:pt x="46" y="36"/>
                    <a:pt x="46" y="36"/>
                  </a:cubicBezTo>
                  <a:cubicBezTo>
                    <a:pt x="47" y="36"/>
                    <a:pt x="47" y="35"/>
                    <a:pt x="47" y="35"/>
                  </a:cubicBezTo>
                  <a:cubicBezTo>
                    <a:pt x="49" y="33"/>
                    <a:pt x="50" y="32"/>
                    <a:pt x="52" y="31"/>
                  </a:cubicBezTo>
                  <a:cubicBezTo>
                    <a:pt x="54" y="30"/>
                    <a:pt x="55" y="28"/>
                    <a:pt x="57" y="27"/>
                  </a:cubicBezTo>
                  <a:cubicBezTo>
                    <a:pt x="58" y="25"/>
                    <a:pt x="60" y="25"/>
                    <a:pt x="62" y="24"/>
                  </a:cubicBezTo>
                  <a:cubicBezTo>
                    <a:pt x="63" y="24"/>
                    <a:pt x="64" y="24"/>
                    <a:pt x="65" y="23"/>
                  </a:cubicBezTo>
                  <a:cubicBezTo>
                    <a:pt x="66" y="23"/>
                    <a:pt x="67" y="22"/>
                    <a:pt x="68" y="21"/>
                  </a:cubicBezTo>
                  <a:cubicBezTo>
                    <a:pt x="69" y="20"/>
                    <a:pt x="69" y="19"/>
                    <a:pt x="71" y="18"/>
                  </a:cubicBezTo>
                  <a:cubicBezTo>
                    <a:pt x="73" y="16"/>
                    <a:pt x="75" y="16"/>
                    <a:pt x="78" y="15"/>
                  </a:cubicBezTo>
                  <a:cubicBezTo>
                    <a:pt x="78" y="15"/>
                    <a:pt x="79" y="15"/>
                    <a:pt x="79" y="15"/>
                  </a:cubicBezTo>
                  <a:cubicBezTo>
                    <a:pt x="80" y="14"/>
                    <a:pt x="81" y="14"/>
                    <a:pt x="82" y="13"/>
                  </a:cubicBezTo>
                  <a:cubicBezTo>
                    <a:pt x="83" y="12"/>
                    <a:pt x="84" y="12"/>
                    <a:pt x="86" y="11"/>
                  </a:cubicBezTo>
                  <a:cubicBezTo>
                    <a:pt x="89" y="10"/>
                    <a:pt x="92" y="10"/>
                    <a:pt x="95" y="9"/>
                  </a:cubicBezTo>
                  <a:cubicBezTo>
                    <a:pt x="96" y="9"/>
                    <a:pt x="97" y="9"/>
                    <a:pt x="97" y="9"/>
                  </a:cubicBezTo>
                  <a:cubicBezTo>
                    <a:pt x="97" y="9"/>
                    <a:pt x="98" y="9"/>
                    <a:pt x="98" y="9"/>
                  </a:cubicBezTo>
                  <a:cubicBezTo>
                    <a:pt x="99" y="9"/>
                    <a:pt x="100" y="8"/>
                    <a:pt x="101" y="8"/>
                  </a:cubicBezTo>
                  <a:cubicBezTo>
                    <a:pt x="102" y="8"/>
                    <a:pt x="102" y="8"/>
                    <a:pt x="103" y="9"/>
                  </a:cubicBezTo>
                  <a:cubicBezTo>
                    <a:pt x="103" y="9"/>
                    <a:pt x="103" y="9"/>
                    <a:pt x="103" y="9"/>
                  </a:cubicBezTo>
                  <a:cubicBezTo>
                    <a:pt x="104" y="9"/>
                    <a:pt x="104" y="9"/>
                    <a:pt x="105" y="8"/>
                  </a:cubicBezTo>
                  <a:cubicBezTo>
                    <a:pt x="106" y="8"/>
                    <a:pt x="106" y="7"/>
                    <a:pt x="107" y="7"/>
                  </a:cubicBezTo>
                  <a:cubicBezTo>
                    <a:pt x="108" y="7"/>
                    <a:pt x="110" y="7"/>
                    <a:pt x="112" y="7"/>
                  </a:cubicBezTo>
                  <a:cubicBezTo>
                    <a:pt x="112" y="7"/>
                    <a:pt x="113" y="7"/>
                    <a:pt x="113" y="7"/>
                  </a:cubicBezTo>
                  <a:cubicBezTo>
                    <a:pt x="119" y="7"/>
                    <a:pt x="125" y="8"/>
                    <a:pt x="131" y="9"/>
                  </a:cubicBezTo>
                  <a:cubicBezTo>
                    <a:pt x="134" y="10"/>
                    <a:pt x="137" y="11"/>
                    <a:pt x="139" y="12"/>
                  </a:cubicBezTo>
                  <a:cubicBezTo>
                    <a:pt x="140" y="13"/>
                    <a:pt x="142" y="13"/>
                    <a:pt x="143" y="14"/>
                  </a:cubicBezTo>
                  <a:cubicBezTo>
                    <a:pt x="144" y="14"/>
                    <a:pt x="145" y="14"/>
                    <a:pt x="146" y="15"/>
                  </a:cubicBezTo>
                  <a:cubicBezTo>
                    <a:pt x="149" y="16"/>
                    <a:pt x="152" y="17"/>
                    <a:pt x="155" y="19"/>
                  </a:cubicBezTo>
                  <a:cubicBezTo>
                    <a:pt x="158" y="20"/>
                    <a:pt x="160" y="22"/>
                    <a:pt x="161" y="24"/>
                  </a:cubicBezTo>
                  <a:cubicBezTo>
                    <a:pt x="162" y="26"/>
                    <a:pt x="164" y="27"/>
                    <a:pt x="165" y="28"/>
                  </a:cubicBezTo>
                  <a:cubicBezTo>
                    <a:pt x="166" y="28"/>
                    <a:pt x="167" y="29"/>
                    <a:pt x="167" y="30"/>
                  </a:cubicBezTo>
                  <a:cubicBezTo>
                    <a:pt x="169" y="31"/>
                    <a:pt x="169" y="33"/>
                    <a:pt x="170" y="35"/>
                  </a:cubicBezTo>
                  <a:cubicBezTo>
                    <a:pt x="170" y="35"/>
                    <a:pt x="170" y="36"/>
                    <a:pt x="170" y="36"/>
                  </a:cubicBezTo>
                  <a:cubicBezTo>
                    <a:pt x="170" y="38"/>
                    <a:pt x="171" y="39"/>
                    <a:pt x="172" y="41"/>
                  </a:cubicBezTo>
                  <a:cubicBezTo>
                    <a:pt x="173" y="42"/>
                    <a:pt x="173" y="43"/>
                    <a:pt x="173" y="43"/>
                  </a:cubicBezTo>
                  <a:cubicBezTo>
                    <a:pt x="174" y="44"/>
                    <a:pt x="174" y="45"/>
                    <a:pt x="175" y="45"/>
                  </a:cubicBezTo>
                  <a:cubicBezTo>
                    <a:pt x="175" y="45"/>
                    <a:pt x="175" y="46"/>
                    <a:pt x="175" y="46"/>
                  </a:cubicBezTo>
                  <a:cubicBezTo>
                    <a:pt x="176" y="47"/>
                    <a:pt x="177" y="47"/>
                    <a:pt x="177" y="49"/>
                  </a:cubicBezTo>
                  <a:cubicBezTo>
                    <a:pt x="178" y="50"/>
                    <a:pt x="178" y="51"/>
                    <a:pt x="178" y="52"/>
                  </a:cubicBezTo>
                  <a:cubicBezTo>
                    <a:pt x="178" y="53"/>
                    <a:pt x="178" y="54"/>
                    <a:pt x="178" y="54"/>
                  </a:cubicBezTo>
                  <a:cubicBezTo>
                    <a:pt x="178" y="55"/>
                    <a:pt x="179" y="56"/>
                    <a:pt x="179" y="57"/>
                  </a:cubicBezTo>
                  <a:cubicBezTo>
                    <a:pt x="180" y="58"/>
                    <a:pt x="180" y="59"/>
                    <a:pt x="181" y="60"/>
                  </a:cubicBezTo>
                  <a:cubicBezTo>
                    <a:pt x="183" y="66"/>
                    <a:pt x="181" y="71"/>
                    <a:pt x="179" y="76"/>
                  </a:cubicBezTo>
                  <a:cubicBezTo>
                    <a:pt x="177" y="80"/>
                    <a:pt x="174" y="83"/>
                    <a:pt x="170" y="85"/>
                  </a:cubicBezTo>
                  <a:cubicBezTo>
                    <a:pt x="171" y="87"/>
                    <a:pt x="172" y="89"/>
                    <a:pt x="172" y="89"/>
                  </a:cubicBezTo>
                  <a:cubicBezTo>
                    <a:pt x="172" y="93"/>
                    <a:pt x="170" y="99"/>
                    <a:pt x="167" y="101"/>
                  </a:cubicBezTo>
                  <a:cubicBezTo>
                    <a:pt x="163" y="106"/>
                    <a:pt x="156" y="111"/>
                    <a:pt x="151" y="113"/>
                  </a:cubicBezTo>
                  <a:cubicBezTo>
                    <a:pt x="146" y="115"/>
                    <a:pt x="142" y="115"/>
                    <a:pt x="138" y="116"/>
                  </a:cubicBezTo>
                  <a:cubicBezTo>
                    <a:pt x="138" y="116"/>
                    <a:pt x="138" y="116"/>
                    <a:pt x="138" y="116"/>
                  </a:cubicBezTo>
                  <a:cubicBezTo>
                    <a:pt x="139" y="121"/>
                    <a:pt x="140" y="126"/>
                    <a:pt x="138" y="128"/>
                  </a:cubicBezTo>
                  <a:cubicBezTo>
                    <a:pt x="137" y="129"/>
                    <a:pt x="137" y="129"/>
                    <a:pt x="137" y="129"/>
                  </a:cubicBezTo>
                  <a:cubicBezTo>
                    <a:pt x="138" y="136"/>
                    <a:pt x="138" y="138"/>
                    <a:pt x="138" y="144"/>
                  </a:cubicBezTo>
                  <a:cubicBezTo>
                    <a:pt x="138" y="145"/>
                    <a:pt x="138" y="145"/>
                    <a:pt x="138" y="145"/>
                  </a:cubicBezTo>
                  <a:cubicBezTo>
                    <a:pt x="139" y="157"/>
                    <a:pt x="136" y="170"/>
                    <a:pt x="132" y="183"/>
                  </a:cubicBezTo>
                  <a:cubicBezTo>
                    <a:pt x="128" y="201"/>
                    <a:pt x="124" y="218"/>
                    <a:pt x="130" y="233"/>
                  </a:cubicBezTo>
                  <a:cubicBezTo>
                    <a:pt x="153" y="231"/>
                    <a:pt x="153" y="231"/>
                    <a:pt x="153" y="231"/>
                  </a:cubicBezTo>
                  <a:cubicBezTo>
                    <a:pt x="131" y="177"/>
                    <a:pt x="162" y="162"/>
                    <a:pt x="184" y="125"/>
                  </a:cubicBezTo>
                  <a:cubicBezTo>
                    <a:pt x="193" y="110"/>
                    <a:pt x="195" y="84"/>
                    <a:pt x="191" y="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grpSp>
        <p:nvGrpSpPr>
          <p:cNvPr id="21" name="Group 20">
            <a:extLst>
              <a:ext uri="{FF2B5EF4-FFF2-40B4-BE49-F238E27FC236}">
                <a16:creationId xmlns:a16="http://schemas.microsoft.com/office/drawing/2014/main" id="{C9FAA608-E9DB-4AA6-B688-8D62A1AE738E}"/>
              </a:ext>
            </a:extLst>
          </p:cNvPr>
          <p:cNvGrpSpPr/>
          <p:nvPr/>
        </p:nvGrpSpPr>
        <p:grpSpPr>
          <a:xfrm>
            <a:off x="3209509" y="3108158"/>
            <a:ext cx="417188" cy="550221"/>
            <a:chOff x="5033963" y="4673601"/>
            <a:chExt cx="622300" cy="820738"/>
          </a:xfrm>
          <a:solidFill>
            <a:schemeClr val="accent1"/>
          </a:solidFill>
        </p:grpSpPr>
        <p:sp>
          <p:nvSpPr>
            <p:cNvPr id="22" name="Oval 70">
              <a:extLst>
                <a:ext uri="{FF2B5EF4-FFF2-40B4-BE49-F238E27FC236}">
                  <a16:creationId xmlns:a16="http://schemas.microsoft.com/office/drawing/2014/main" id="{E351B22D-F470-4CA2-B898-B348F8EA1324}"/>
                </a:ext>
              </a:extLst>
            </p:cNvPr>
            <p:cNvSpPr>
              <a:spLocks noChangeArrowheads="1"/>
            </p:cNvSpPr>
            <p:nvPr/>
          </p:nvSpPr>
          <p:spPr bwMode="auto">
            <a:xfrm>
              <a:off x="5308600" y="4673601"/>
              <a:ext cx="74613" cy="1381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3" name="Freeform 71">
              <a:extLst>
                <a:ext uri="{FF2B5EF4-FFF2-40B4-BE49-F238E27FC236}">
                  <a16:creationId xmlns:a16="http://schemas.microsoft.com/office/drawing/2014/main" id="{C33CFD29-DDFE-4B96-BF4D-532765951FE4}"/>
                </a:ext>
              </a:extLst>
            </p:cNvPr>
            <p:cNvSpPr>
              <a:spLocks/>
            </p:cNvSpPr>
            <p:nvPr/>
          </p:nvSpPr>
          <p:spPr bwMode="auto">
            <a:xfrm>
              <a:off x="5372100" y="4756151"/>
              <a:ext cx="127000" cy="101600"/>
            </a:xfrm>
            <a:custGeom>
              <a:avLst/>
              <a:gdLst>
                <a:gd name="T0" fmla="*/ 21 w 34"/>
                <a:gd name="T1" fmla="*/ 22 h 27"/>
                <a:gd name="T2" fmla="*/ 0 w 34"/>
                <a:gd name="T3" fmla="*/ 22 h 27"/>
                <a:gd name="T4" fmla="*/ 12 w 34"/>
                <a:gd name="T5" fmla="*/ 5 h 27"/>
                <a:gd name="T6" fmla="*/ 34 w 34"/>
                <a:gd name="T7" fmla="*/ 5 h 27"/>
                <a:gd name="T8" fmla="*/ 21 w 34"/>
                <a:gd name="T9" fmla="*/ 22 h 27"/>
              </a:gdLst>
              <a:ahLst/>
              <a:cxnLst>
                <a:cxn ang="0">
                  <a:pos x="T0" y="T1"/>
                </a:cxn>
                <a:cxn ang="0">
                  <a:pos x="T2" y="T3"/>
                </a:cxn>
                <a:cxn ang="0">
                  <a:pos x="T4" y="T5"/>
                </a:cxn>
                <a:cxn ang="0">
                  <a:pos x="T6" y="T7"/>
                </a:cxn>
                <a:cxn ang="0">
                  <a:pos x="T8" y="T9"/>
                </a:cxn>
              </a:cxnLst>
              <a:rect l="0" t="0" r="r" b="b"/>
              <a:pathLst>
                <a:path w="34" h="27">
                  <a:moveTo>
                    <a:pt x="21" y="22"/>
                  </a:moveTo>
                  <a:cubicBezTo>
                    <a:pt x="12" y="27"/>
                    <a:pt x="0" y="22"/>
                    <a:pt x="0" y="22"/>
                  </a:cubicBezTo>
                  <a:cubicBezTo>
                    <a:pt x="0" y="22"/>
                    <a:pt x="3" y="9"/>
                    <a:pt x="12" y="5"/>
                  </a:cubicBezTo>
                  <a:cubicBezTo>
                    <a:pt x="21" y="0"/>
                    <a:pt x="34" y="5"/>
                    <a:pt x="34" y="5"/>
                  </a:cubicBezTo>
                  <a:cubicBezTo>
                    <a:pt x="34" y="5"/>
                    <a:pt x="31" y="18"/>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4" name="Freeform 72">
              <a:extLst>
                <a:ext uri="{FF2B5EF4-FFF2-40B4-BE49-F238E27FC236}">
                  <a16:creationId xmlns:a16="http://schemas.microsoft.com/office/drawing/2014/main" id="{D7DF4295-B86A-43B1-BE67-C9787AE85DDE}"/>
                </a:ext>
              </a:extLst>
            </p:cNvPr>
            <p:cNvSpPr>
              <a:spLocks/>
            </p:cNvSpPr>
            <p:nvPr/>
          </p:nvSpPr>
          <p:spPr bwMode="auto">
            <a:xfrm>
              <a:off x="5191125" y="4756151"/>
              <a:ext cx="128588" cy="101600"/>
            </a:xfrm>
            <a:custGeom>
              <a:avLst/>
              <a:gdLst>
                <a:gd name="T0" fmla="*/ 13 w 34"/>
                <a:gd name="T1" fmla="*/ 22 h 27"/>
                <a:gd name="T2" fmla="*/ 34 w 34"/>
                <a:gd name="T3" fmla="*/ 22 h 27"/>
                <a:gd name="T4" fmla="*/ 22 w 34"/>
                <a:gd name="T5" fmla="*/ 5 h 27"/>
                <a:gd name="T6" fmla="*/ 0 w 34"/>
                <a:gd name="T7" fmla="*/ 5 h 27"/>
                <a:gd name="T8" fmla="*/ 13 w 34"/>
                <a:gd name="T9" fmla="*/ 22 h 27"/>
              </a:gdLst>
              <a:ahLst/>
              <a:cxnLst>
                <a:cxn ang="0">
                  <a:pos x="T0" y="T1"/>
                </a:cxn>
                <a:cxn ang="0">
                  <a:pos x="T2" y="T3"/>
                </a:cxn>
                <a:cxn ang="0">
                  <a:pos x="T4" y="T5"/>
                </a:cxn>
                <a:cxn ang="0">
                  <a:pos x="T6" y="T7"/>
                </a:cxn>
                <a:cxn ang="0">
                  <a:pos x="T8" y="T9"/>
                </a:cxn>
              </a:cxnLst>
              <a:rect l="0" t="0" r="r" b="b"/>
              <a:pathLst>
                <a:path w="34" h="27">
                  <a:moveTo>
                    <a:pt x="13" y="22"/>
                  </a:moveTo>
                  <a:cubicBezTo>
                    <a:pt x="22" y="27"/>
                    <a:pt x="34" y="22"/>
                    <a:pt x="34" y="22"/>
                  </a:cubicBezTo>
                  <a:cubicBezTo>
                    <a:pt x="34" y="22"/>
                    <a:pt x="31" y="9"/>
                    <a:pt x="22" y="5"/>
                  </a:cubicBezTo>
                  <a:cubicBezTo>
                    <a:pt x="13" y="0"/>
                    <a:pt x="0" y="5"/>
                    <a:pt x="0" y="5"/>
                  </a:cubicBezTo>
                  <a:cubicBezTo>
                    <a:pt x="0" y="5"/>
                    <a:pt x="3" y="18"/>
                    <a:pt x="13"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5" name="Freeform 73">
              <a:extLst>
                <a:ext uri="{FF2B5EF4-FFF2-40B4-BE49-F238E27FC236}">
                  <a16:creationId xmlns:a16="http://schemas.microsoft.com/office/drawing/2014/main" id="{A39A2741-5AE4-403C-9A2F-862296C07B7B}"/>
                </a:ext>
              </a:extLst>
            </p:cNvPr>
            <p:cNvSpPr>
              <a:spLocks/>
            </p:cNvSpPr>
            <p:nvPr/>
          </p:nvSpPr>
          <p:spPr bwMode="auto">
            <a:xfrm>
              <a:off x="5518150" y="4910139"/>
              <a:ext cx="107950" cy="107950"/>
            </a:xfrm>
            <a:custGeom>
              <a:avLst/>
              <a:gdLst>
                <a:gd name="T0" fmla="*/ 21 w 29"/>
                <a:gd name="T1" fmla="*/ 22 h 29"/>
                <a:gd name="T2" fmla="*/ 1 w 29"/>
                <a:gd name="T3" fmla="*/ 28 h 29"/>
                <a:gd name="T4" fmla="*/ 7 w 29"/>
                <a:gd name="T5" fmla="*/ 8 h 29"/>
                <a:gd name="T6" fmla="*/ 28 w 29"/>
                <a:gd name="T7" fmla="*/ 2 h 29"/>
                <a:gd name="T8" fmla="*/ 21 w 29"/>
                <a:gd name="T9" fmla="*/ 22 h 29"/>
              </a:gdLst>
              <a:ahLst/>
              <a:cxnLst>
                <a:cxn ang="0">
                  <a:pos x="T0" y="T1"/>
                </a:cxn>
                <a:cxn ang="0">
                  <a:pos x="T2" y="T3"/>
                </a:cxn>
                <a:cxn ang="0">
                  <a:pos x="T4" y="T5"/>
                </a:cxn>
                <a:cxn ang="0">
                  <a:pos x="T6" y="T7"/>
                </a:cxn>
                <a:cxn ang="0">
                  <a:pos x="T8" y="T9"/>
                </a:cxn>
              </a:cxnLst>
              <a:rect l="0" t="0" r="r" b="b"/>
              <a:pathLst>
                <a:path w="29" h="29">
                  <a:moveTo>
                    <a:pt x="21" y="22"/>
                  </a:moveTo>
                  <a:cubicBezTo>
                    <a:pt x="14" y="29"/>
                    <a:pt x="1" y="28"/>
                    <a:pt x="1" y="28"/>
                  </a:cubicBezTo>
                  <a:cubicBezTo>
                    <a:pt x="1" y="28"/>
                    <a:pt x="0" y="15"/>
                    <a:pt x="7" y="8"/>
                  </a:cubicBezTo>
                  <a:cubicBezTo>
                    <a:pt x="15" y="0"/>
                    <a:pt x="28" y="2"/>
                    <a:pt x="28" y="2"/>
                  </a:cubicBezTo>
                  <a:cubicBezTo>
                    <a:pt x="28" y="2"/>
                    <a:pt x="29" y="15"/>
                    <a:pt x="21"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6" name="Freeform 74">
              <a:extLst>
                <a:ext uri="{FF2B5EF4-FFF2-40B4-BE49-F238E27FC236}">
                  <a16:creationId xmlns:a16="http://schemas.microsoft.com/office/drawing/2014/main" id="{8E2110FF-AD92-4ABA-B69D-8F27F8ABB512}"/>
                </a:ext>
              </a:extLst>
            </p:cNvPr>
            <p:cNvSpPr>
              <a:spLocks/>
            </p:cNvSpPr>
            <p:nvPr/>
          </p:nvSpPr>
          <p:spPr bwMode="auto">
            <a:xfrm>
              <a:off x="5521325" y="5026026"/>
              <a:ext cx="134938" cy="98425"/>
            </a:xfrm>
            <a:custGeom>
              <a:avLst/>
              <a:gdLst>
                <a:gd name="T0" fmla="*/ 14 w 36"/>
                <a:gd name="T1" fmla="*/ 22 h 26"/>
                <a:gd name="T2" fmla="*/ 0 w 36"/>
                <a:gd name="T3" fmla="*/ 7 h 26"/>
                <a:gd name="T4" fmla="*/ 21 w 36"/>
                <a:gd name="T5" fmla="*/ 3 h 26"/>
                <a:gd name="T6" fmla="*/ 36 w 36"/>
                <a:gd name="T7" fmla="*/ 19 h 26"/>
                <a:gd name="T8" fmla="*/ 14 w 36"/>
                <a:gd name="T9" fmla="*/ 22 h 26"/>
              </a:gdLst>
              <a:ahLst/>
              <a:cxnLst>
                <a:cxn ang="0">
                  <a:pos x="T0" y="T1"/>
                </a:cxn>
                <a:cxn ang="0">
                  <a:pos x="T2" y="T3"/>
                </a:cxn>
                <a:cxn ang="0">
                  <a:pos x="T4" y="T5"/>
                </a:cxn>
                <a:cxn ang="0">
                  <a:pos x="T6" y="T7"/>
                </a:cxn>
                <a:cxn ang="0">
                  <a:pos x="T8" y="T9"/>
                </a:cxn>
              </a:cxnLst>
              <a:rect l="0" t="0" r="r" b="b"/>
              <a:pathLst>
                <a:path w="36" h="26">
                  <a:moveTo>
                    <a:pt x="14" y="22"/>
                  </a:moveTo>
                  <a:cubicBezTo>
                    <a:pt x="5" y="19"/>
                    <a:pt x="0" y="7"/>
                    <a:pt x="0" y="7"/>
                  </a:cubicBezTo>
                  <a:cubicBezTo>
                    <a:pt x="0" y="7"/>
                    <a:pt x="11" y="0"/>
                    <a:pt x="21" y="3"/>
                  </a:cubicBezTo>
                  <a:cubicBezTo>
                    <a:pt x="31" y="6"/>
                    <a:pt x="36" y="19"/>
                    <a:pt x="36" y="19"/>
                  </a:cubicBezTo>
                  <a:cubicBezTo>
                    <a:pt x="36" y="19"/>
                    <a:pt x="24" y="26"/>
                    <a:pt x="14" y="2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7" name="Freeform 75">
              <a:extLst>
                <a:ext uri="{FF2B5EF4-FFF2-40B4-BE49-F238E27FC236}">
                  <a16:creationId xmlns:a16="http://schemas.microsoft.com/office/drawing/2014/main" id="{D777E488-95FD-495D-9B0D-9CDE35CA9EE5}"/>
                </a:ext>
              </a:extLst>
            </p:cNvPr>
            <p:cNvSpPr>
              <a:spLocks/>
            </p:cNvSpPr>
            <p:nvPr/>
          </p:nvSpPr>
          <p:spPr bwMode="auto">
            <a:xfrm>
              <a:off x="5413375" y="4876801"/>
              <a:ext cx="96838" cy="138113"/>
            </a:xfrm>
            <a:custGeom>
              <a:avLst/>
              <a:gdLst>
                <a:gd name="T0" fmla="*/ 4 w 26"/>
                <a:gd name="T1" fmla="*/ 21 h 37"/>
                <a:gd name="T2" fmla="*/ 19 w 26"/>
                <a:gd name="T3" fmla="*/ 37 h 37"/>
                <a:gd name="T4" fmla="*/ 23 w 26"/>
                <a:gd name="T5" fmla="*/ 16 h 37"/>
                <a:gd name="T6" fmla="*/ 8 w 26"/>
                <a:gd name="T7" fmla="*/ 0 h 37"/>
                <a:gd name="T8" fmla="*/ 4 w 26"/>
                <a:gd name="T9" fmla="*/ 21 h 37"/>
              </a:gdLst>
              <a:ahLst/>
              <a:cxnLst>
                <a:cxn ang="0">
                  <a:pos x="T0" y="T1"/>
                </a:cxn>
                <a:cxn ang="0">
                  <a:pos x="T2" y="T3"/>
                </a:cxn>
                <a:cxn ang="0">
                  <a:pos x="T4" y="T5"/>
                </a:cxn>
                <a:cxn ang="0">
                  <a:pos x="T6" y="T7"/>
                </a:cxn>
                <a:cxn ang="0">
                  <a:pos x="T8" y="T9"/>
                </a:cxn>
              </a:cxnLst>
              <a:rect l="0" t="0" r="r" b="b"/>
              <a:pathLst>
                <a:path w="26" h="37">
                  <a:moveTo>
                    <a:pt x="4" y="21"/>
                  </a:moveTo>
                  <a:cubicBezTo>
                    <a:pt x="7" y="31"/>
                    <a:pt x="19" y="37"/>
                    <a:pt x="19" y="37"/>
                  </a:cubicBezTo>
                  <a:cubicBezTo>
                    <a:pt x="19" y="37"/>
                    <a:pt x="26" y="26"/>
                    <a:pt x="23" y="16"/>
                  </a:cubicBezTo>
                  <a:cubicBezTo>
                    <a:pt x="20" y="6"/>
                    <a:pt x="8" y="0"/>
                    <a:pt x="8" y="0"/>
                  </a:cubicBezTo>
                  <a:cubicBezTo>
                    <a:pt x="8" y="0"/>
                    <a:pt x="0" y="11"/>
                    <a:pt x="4"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8" name="Freeform 76">
              <a:extLst>
                <a:ext uri="{FF2B5EF4-FFF2-40B4-BE49-F238E27FC236}">
                  <a16:creationId xmlns:a16="http://schemas.microsoft.com/office/drawing/2014/main" id="{3F57B423-F7CA-4376-8D19-C9AE22BB7722}"/>
                </a:ext>
              </a:extLst>
            </p:cNvPr>
            <p:cNvSpPr>
              <a:spLocks noEditPoints="1"/>
            </p:cNvSpPr>
            <p:nvPr/>
          </p:nvSpPr>
          <p:spPr bwMode="auto">
            <a:xfrm>
              <a:off x="5180013" y="4872039"/>
              <a:ext cx="322263" cy="622300"/>
            </a:xfrm>
            <a:custGeom>
              <a:avLst/>
              <a:gdLst>
                <a:gd name="T0" fmla="*/ 61 w 86"/>
                <a:gd name="T1" fmla="*/ 166 h 166"/>
                <a:gd name="T2" fmla="*/ 26 w 86"/>
                <a:gd name="T3" fmla="*/ 166 h 166"/>
                <a:gd name="T4" fmla="*/ 21 w 86"/>
                <a:gd name="T5" fmla="*/ 164 h 166"/>
                <a:gd name="T6" fmla="*/ 19 w 86"/>
                <a:gd name="T7" fmla="*/ 159 h 166"/>
                <a:gd name="T8" fmla="*/ 27 w 86"/>
                <a:gd name="T9" fmla="*/ 97 h 166"/>
                <a:gd name="T10" fmla="*/ 1 w 86"/>
                <a:gd name="T11" fmla="*/ 48 h 166"/>
                <a:gd name="T12" fmla="*/ 8 w 86"/>
                <a:gd name="T13" fmla="*/ 46 h 166"/>
                <a:gd name="T14" fmla="*/ 31 w 86"/>
                <a:gd name="T15" fmla="*/ 62 h 166"/>
                <a:gd name="T16" fmla="*/ 39 w 86"/>
                <a:gd name="T17" fmla="*/ 4 h 166"/>
                <a:gd name="T18" fmla="*/ 43 w 86"/>
                <a:gd name="T19" fmla="*/ 0 h 166"/>
                <a:gd name="T20" fmla="*/ 48 w 86"/>
                <a:gd name="T21" fmla="*/ 7 h 166"/>
                <a:gd name="T22" fmla="*/ 49 w 86"/>
                <a:gd name="T23" fmla="*/ 14 h 166"/>
                <a:gd name="T24" fmla="*/ 52 w 86"/>
                <a:gd name="T25" fmla="*/ 36 h 166"/>
                <a:gd name="T26" fmla="*/ 55 w 86"/>
                <a:gd name="T27" fmla="*/ 61 h 166"/>
                <a:gd name="T28" fmla="*/ 78 w 86"/>
                <a:gd name="T29" fmla="*/ 45 h 166"/>
                <a:gd name="T30" fmla="*/ 82 w 86"/>
                <a:gd name="T31" fmla="*/ 45 h 166"/>
                <a:gd name="T32" fmla="*/ 84 w 86"/>
                <a:gd name="T33" fmla="*/ 47 h 166"/>
                <a:gd name="T34" fmla="*/ 60 w 86"/>
                <a:gd name="T35" fmla="*/ 95 h 166"/>
                <a:gd name="T36" fmla="*/ 67 w 86"/>
                <a:gd name="T37" fmla="*/ 159 h 166"/>
                <a:gd name="T38" fmla="*/ 66 w 86"/>
                <a:gd name="T39" fmla="*/ 164 h 166"/>
                <a:gd name="T40" fmla="*/ 61 w 86"/>
                <a:gd name="T41" fmla="*/ 166 h 166"/>
                <a:gd name="T42" fmla="*/ 28 w 86"/>
                <a:gd name="T43" fmla="*/ 157 h 166"/>
                <a:gd name="T44" fmla="*/ 58 w 86"/>
                <a:gd name="T45" fmla="*/ 157 h 166"/>
                <a:gd name="T46" fmla="*/ 50 w 86"/>
                <a:gd name="T47" fmla="*/ 94 h 166"/>
                <a:gd name="T48" fmla="*/ 51 w 86"/>
                <a:gd name="T49" fmla="*/ 91 h 166"/>
                <a:gd name="T50" fmla="*/ 68 w 86"/>
                <a:gd name="T51" fmla="*/ 63 h 166"/>
                <a:gd name="T52" fmla="*/ 54 w 86"/>
                <a:gd name="T53" fmla="*/ 72 h 166"/>
                <a:gd name="T54" fmla="*/ 50 w 86"/>
                <a:gd name="T55" fmla="*/ 73 h 166"/>
                <a:gd name="T56" fmla="*/ 47 w 86"/>
                <a:gd name="T57" fmla="*/ 69 h 166"/>
                <a:gd name="T58" fmla="*/ 43 w 86"/>
                <a:gd name="T59" fmla="*/ 37 h 166"/>
                <a:gd name="T60" fmla="*/ 39 w 86"/>
                <a:gd name="T61" fmla="*/ 70 h 166"/>
                <a:gd name="T62" fmla="*/ 36 w 86"/>
                <a:gd name="T63" fmla="*/ 74 h 166"/>
                <a:gd name="T64" fmla="*/ 32 w 86"/>
                <a:gd name="T65" fmla="*/ 73 h 166"/>
                <a:gd name="T66" fmla="*/ 18 w 86"/>
                <a:gd name="T67" fmla="*/ 64 h 166"/>
                <a:gd name="T68" fmla="*/ 35 w 86"/>
                <a:gd name="T69" fmla="*/ 93 h 166"/>
                <a:gd name="T70" fmla="*/ 36 w 86"/>
                <a:gd name="T71" fmla="*/ 96 h 166"/>
                <a:gd name="T72" fmla="*/ 28 w 86"/>
                <a:gd name="T73" fmla="*/ 15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66">
                  <a:moveTo>
                    <a:pt x="61" y="166"/>
                  </a:moveTo>
                  <a:cubicBezTo>
                    <a:pt x="26" y="166"/>
                    <a:pt x="26" y="166"/>
                    <a:pt x="26" y="166"/>
                  </a:cubicBezTo>
                  <a:cubicBezTo>
                    <a:pt x="24" y="166"/>
                    <a:pt x="22" y="165"/>
                    <a:pt x="21" y="164"/>
                  </a:cubicBezTo>
                  <a:cubicBezTo>
                    <a:pt x="19" y="162"/>
                    <a:pt x="19" y="160"/>
                    <a:pt x="19" y="159"/>
                  </a:cubicBezTo>
                  <a:cubicBezTo>
                    <a:pt x="27" y="97"/>
                    <a:pt x="27" y="97"/>
                    <a:pt x="27" y="97"/>
                  </a:cubicBezTo>
                  <a:cubicBezTo>
                    <a:pt x="0" y="51"/>
                    <a:pt x="0" y="50"/>
                    <a:pt x="1" y="48"/>
                  </a:cubicBezTo>
                  <a:cubicBezTo>
                    <a:pt x="3" y="45"/>
                    <a:pt x="6" y="45"/>
                    <a:pt x="8" y="46"/>
                  </a:cubicBezTo>
                  <a:cubicBezTo>
                    <a:pt x="31" y="62"/>
                    <a:pt x="31" y="62"/>
                    <a:pt x="31" y="62"/>
                  </a:cubicBezTo>
                  <a:cubicBezTo>
                    <a:pt x="39" y="4"/>
                    <a:pt x="39" y="4"/>
                    <a:pt x="39" y="4"/>
                  </a:cubicBezTo>
                  <a:cubicBezTo>
                    <a:pt x="39" y="2"/>
                    <a:pt x="41" y="0"/>
                    <a:pt x="43" y="0"/>
                  </a:cubicBezTo>
                  <a:cubicBezTo>
                    <a:pt x="47" y="0"/>
                    <a:pt x="48" y="3"/>
                    <a:pt x="48" y="7"/>
                  </a:cubicBezTo>
                  <a:cubicBezTo>
                    <a:pt x="48" y="8"/>
                    <a:pt x="49" y="11"/>
                    <a:pt x="49" y="14"/>
                  </a:cubicBezTo>
                  <a:cubicBezTo>
                    <a:pt x="50" y="20"/>
                    <a:pt x="51" y="28"/>
                    <a:pt x="52" y="36"/>
                  </a:cubicBezTo>
                  <a:cubicBezTo>
                    <a:pt x="53" y="45"/>
                    <a:pt x="55" y="54"/>
                    <a:pt x="55" y="61"/>
                  </a:cubicBezTo>
                  <a:cubicBezTo>
                    <a:pt x="78" y="45"/>
                    <a:pt x="78" y="45"/>
                    <a:pt x="78" y="45"/>
                  </a:cubicBezTo>
                  <a:cubicBezTo>
                    <a:pt x="79" y="44"/>
                    <a:pt x="81" y="44"/>
                    <a:pt x="82" y="45"/>
                  </a:cubicBezTo>
                  <a:cubicBezTo>
                    <a:pt x="83" y="45"/>
                    <a:pt x="84" y="46"/>
                    <a:pt x="84" y="47"/>
                  </a:cubicBezTo>
                  <a:cubicBezTo>
                    <a:pt x="85" y="50"/>
                    <a:pt x="86" y="51"/>
                    <a:pt x="60" y="95"/>
                  </a:cubicBezTo>
                  <a:cubicBezTo>
                    <a:pt x="67" y="159"/>
                    <a:pt x="67" y="159"/>
                    <a:pt x="67" y="159"/>
                  </a:cubicBezTo>
                  <a:cubicBezTo>
                    <a:pt x="67" y="160"/>
                    <a:pt x="67" y="162"/>
                    <a:pt x="66" y="164"/>
                  </a:cubicBezTo>
                  <a:cubicBezTo>
                    <a:pt x="64" y="165"/>
                    <a:pt x="63" y="166"/>
                    <a:pt x="61" y="166"/>
                  </a:cubicBezTo>
                  <a:close/>
                  <a:moveTo>
                    <a:pt x="28" y="157"/>
                  </a:moveTo>
                  <a:cubicBezTo>
                    <a:pt x="58" y="157"/>
                    <a:pt x="58" y="157"/>
                    <a:pt x="58" y="157"/>
                  </a:cubicBezTo>
                  <a:cubicBezTo>
                    <a:pt x="50" y="94"/>
                    <a:pt x="50" y="94"/>
                    <a:pt x="50" y="94"/>
                  </a:cubicBezTo>
                  <a:cubicBezTo>
                    <a:pt x="50" y="93"/>
                    <a:pt x="51" y="92"/>
                    <a:pt x="51" y="91"/>
                  </a:cubicBezTo>
                  <a:cubicBezTo>
                    <a:pt x="57" y="82"/>
                    <a:pt x="63" y="71"/>
                    <a:pt x="68" y="63"/>
                  </a:cubicBezTo>
                  <a:cubicBezTo>
                    <a:pt x="54" y="72"/>
                    <a:pt x="54" y="72"/>
                    <a:pt x="54" y="72"/>
                  </a:cubicBezTo>
                  <a:cubicBezTo>
                    <a:pt x="53" y="73"/>
                    <a:pt x="51" y="73"/>
                    <a:pt x="50" y="73"/>
                  </a:cubicBezTo>
                  <a:cubicBezTo>
                    <a:pt x="49" y="72"/>
                    <a:pt x="48" y="71"/>
                    <a:pt x="47" y="69"/>
                  </a:cubicBezTo>
                  <a:cubicBezTo>
                    <a:pt x="46" y="60"/>
                    <a:pt x="45" y="48"/>
                    <a:pt x="43" y="37"/>
                  </a:cubicBezTo>
                  <a:cubicBezTo>
                    <a:pt x="39" y="70"/>
                    <a:pt x="39" y="70"/>
                    <a:pt x="39" y="70"/>
                  </a:cubicBezTo>
                  <a:cubicBezTo>
                    <a:pt x="39" y="72"/>
                    <a:pt x="38" y="73"/>
                    <a:pt x="36" y="74"/>
                  </a:cubicBezTo>
                  <a:cubicBezTo>
                    <a:pt x="35" y="74"/>
                    <a:pt x="33" y="74"/>
                    <a:pt x="32" y="73"/>
                  </a:cubicBezTo>
                  <a:cubicBezTo>
                    <a:pt x="18" y="64"/>
                    <a:pt x="18" y="64"/>
                    <a:pt x="18" y="64"/>
                  </a:cubicBezTo>
                  <a:cubicBezTo>
                    <a:pt x="23" y="73"/>
                    <a:pt x="30" y="85"/>
                    <a:pt x="35" y="93"/>
                  </a:cubicBezTo>
                  <a:cubicBezTo>
                    <a:pt x="36" y="94"/>
                    <a:pt x="36" y="95"/>
                    <a:pt x="36" y="96"/>
                  </a:cubicBezTo>
                  <a:lnTo>
                    <a:pt x="28" y="15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29" name="Freeform 77">
              <a:extLst>
                <a:ext uri="{FF2B5EF4-FFF2-40B4-BE49-F238E27FC236}">
                  <a16:creationId xmlns:a16="http://schemas.microsoft.com/office/drawing/2014/main" id="{C067349E-C845-4601-B944-9DE98F3AB851}"/>
                </a:ext>
              </a:extLst>
            </p:cNvPr>
            <p:cNvSpPr>
              <a:spLocks/>
            </p:cNvSpPr>
            <p:nvPr/>
          </p:nvSpPr>
          <p:spPr bwMode="auto">
            <a:xfrm>
              <a:off x="5060950" y="4918076"/>
              <a:ext cx="104775" cy="100013"/>
            </a:xfrm>
            <a:custGeom>
              <a:avLst/>
              <a:gdLst>
                <a:gd name="T0" fmla="*/ 7 w 28"/>
                <a:gd name="T1" fmla="*/ 20 h 27"/>
                <a:gd name="T2" fmla="*/ 27 w 28"/>
                <a:gd name="T3" fmla="*/ 26 h 27"/>
                <a:gd name="T4" fmla="*/ 21 w 28"/>
                <a:gd name="T5" fmla="*/ 7 h 27"/>
                <a:gd name="T6" fmla="*/ 1 w 28"/>
                <a:gd name="T7" fmla="*/ 1 h 27"/>
                <a:gd name="T8" fmla="*/ 7 w 28"/>
                <a:gd name="T9" fmla="*/ 20 h 27"/>
              </a:gdLst>
              <a:ahLst/>
              <a:cxnLst>
                <a:cxn ang="0">
                  <a:pos x="T0" y="T1"/>
                </a:cxn>
                <a:cxn ang="0">
                  <a:pos x="T2" y="T3"/>
                </a:cxn>
                <a:cxn ang="0">
                  <a:pos x="T4" y="T5"/>
                </a:cxn>
                <a:cxn ang="0">
                  <a:pos x="T6" y="T7"/>
                </a:cxn>
                <a:cxn ang="0">
                  <a:pos x="T8" y="T9"/>
                </a:cxn>
              </a:cxnLst>
              <a:rect l="0" t="0" r="r" b="b"/>
              <a:pathLst>
                <a:path w="28" h="27">
                  <a:moveTo>
                    <a:pt x="7" y="20"/>
                  </a:moveTo>
                  <a:cubicBezTo>
                    <a:pt x="15" y="27"/>
                    <a:pt x="27" y="26"/>
                    <a:pt x="27" y="26"/>
                  </a:cubicBezTo>
                  <a:cubicBezTo>
                    <a:pt x="27" y="26"/>
                    <a:pt x="28" y="13"/>
                    <a:pt x="21" y="7"/>
                  </a:cubicBezTo>
                  <a:cubicBezTo>
                    <a:pt x="14" y="0"/>
                    <a:pt x="1" y="1"/>
                    <a:pt x="1" y="1"/>
                  </a:cubicBezTo>
                  <a:cubicBezTo>
                    <a:pt x="1" y="1"/>
                    <a:pt x="0" y="13"/>
                    <a:pt x="7"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0" name="Freeform 78">
              <a:extLst>
                <a:ext uri="{FF2B5EF4-FFF2-40B4-BE49-F238E27FC236}">
                  <a16:creationId xmlns:a16="http://schemas.microsoft.com/office/drawing/2014/main" id="{51189F20-0EF4-4A05-88FD-FA5356C52E23}"/>
                </a:ext>
              </a:extLst>
            </p:cNvPr>
            <p:cNvSpPr>
              <a:spLocks/>
            </p:cNvSpPr>
            <p:nvPr/>
          </p:nvSpPr>
          <p:spPr bwMode="auto">
            <a:xfrm>
              <a:off x="5033963" y="5026026"/>
              <a:ext cx="127000" cy="90488"/>
            </a:xfrm>
            <a:custGeom>
              <a:avLst/>
              <a:gdLst>
                <a:gd name="T0" fmla="*/ 20 w 34"/>
                <a:gd name="T1" fmla="*/ 21 h 24"/>
                <a:gd name="T2" fmla="*/ 34 w 34"/>
                <a:gd name="T3" fmla="*/ 6 h 24"/>
                <a:gd name="T4" fmla="*/ 14 w 34"/>
                <a:gd name="T5" fmla="*/ 3 h 24"/>
                <a:gd name="T6" fmla="*/ 0 w 34"/>
                <a:gd name="T7" fmla="*/ 18 h 24"/>
                <a:gd name="T8" fmla="*/ 20 w 34"/>
                <a:gd name="T9" fmla="*/ 21 h 24"/>
              </a:gdLst>
              <a:ahLst/>
              <a:cxnLst>
                <a:cxn ang="0">
                  <a:pos x="T0" y="T1"/>
                </a:cxn>
                <a:cxn ang="0">
                  <a:pos x="T2" y="T3"/>
                </a:cxn>
                <a:cxn ang="0">
                  <a:pos x="T4" y="T5"/>
                </a:cxn>
                <a:cxn ang="0">
                  <a:pos x="T6" y="T7"/>
                </a:cxn>
                <a:cxn ang="0">
                  <a:pos x="T8" y="T9"/>
                </a:cxn>
              </a:cxnLst>
              <a:rect l="0" t="0" r="r" b="b"/>
              <a:pathLst>
                <a:path w="34" h="24">
                  <a:moveTo>
                    <a:pt x="20" y="21"/>
                  </a:moveTo>
                  <a:cubicBezTo>
                    <a:pt x="29" y="18"/>
                    <a:pt x="34" y="6"/>
                    <a:pt x="34" y="6"/>
                  </a:cubicBezTo>
                  <a:cubicBezTo>
                    <a:pt x="34" y="6"/>
                    <a:pt x="23" y="0"/>
                    <a:pt x="14" y="3"/>
                  </a:cubicBezTo>
                  <a:cubicBezTo>
                    <a:pt x="4" y="6"/>
                    <a:pt x="0" y="18"/>
                    <a:pt x="0" y="18"/>
                  </a:cubicBezTo>
                  <a:cubicBezTo>
                    <a:pt x="0" y="18"/>
                    <a:pt x="10" y="24"/>
                    <a:pt x="20"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1" name="Freeform 79">
              <a:extLst>
                <a:ext uri="{FF2B5EF4-FFF2-40B4-BE49-F238E27FC236}">
                  <a16:creationId xmlns:a16="http://schemas.microsoft.com/office/drawing/2014/main" id="{D2E2DABD-3843-4FD5-8E82-7442A07D3B6A}"/>
                </a:ext>
              </a:extLst>
            </p:cNvPr>
            <p:cNvSpPr>
              <a:spLocks/>
            </p:cNvSpPr>
            <p:nvPr/>
          </p:nvSpPr>
          <p:spPr bwMode="auto">
            <a:xfrm>
              <a:off x="5064125" y="5273676"/>
              <a:ext cx="93663" cy="112713"/>
            </a:xfrm>
            <a:custGeom>
              <a:avLst/>
              <a:gdLst>
                <a:gd name="T0" fmla="*/ 4 w 25"/>
                <a:gd name="T1" fmla="*/ 20 h 30"/>
                <a:gd name="T2" fmla="*/ 20 w 25"/>
                <a:gd name="T3" fmla="*/ 30 h 30"/>
                <a:gd name="T4" fmla="*/ 20 w 25"/>
                <a:gd name="T5" fmla="*/ 11 h 30"/>
                <a:gd name="T6" fmla="*/ 4 w 25"/>
                <a:gd name="T7" fmla="*/ 0 h 30"/>
                <a:gd name="T8" fmla="*/ 4 w 25"/>
                <a:gd name="T9" fmla="*/ 20 h 30"/>
              </a:gdLst>
              <a:ahLst/>
              <a:cxnLst>
                <a:cxn ang="0">
                  <a:pos x="T0" y="T1"/>
                </a:cxn>
                <a:cxn ang="0">
                  <a:pos x="T2" y="T3"/>
                </a:cxn>
                <a:cxn ang="0">
                  <a:pos x="T4" y="T5"/>
                </a:cxn>
                <a:cxn ang="0">
                  <a:pos x="T6" y="T7"/>
                </a:cxn>
                <a:cxn ang="0">
                  <a:pos x="T8" y="T9"/>
                </a:cxn>
              </a:cxnLst>
              <a:rect l="0" t="0" r="r" b="b"/>
              <a:pathLst>
                <a:path w="25" h="30">
                  <a:moveTo>
                    <a:pt x="4" y="20"/>
                  </a:moveTo>
                  <a:cubicBezTo>
                    <a:pt x="8" y="28"/>
                    <a:pt x="20" y="30"/>
                    <a:pt x="20" y="30"/>
                  </a:cubicBezTo>
                  <a:cubicBezTo>
                    <a:pt x="20" y="30"/>
                    <a:pt x="25" y="19"/>
                    <a:pt x="20" y="11"/>
                  </a:cubicBezTo>
                  <a:cubicBezTo>
                    <a:pt x="16" y="3"/>
                    <a:pt x="4" y="0"/>
                    <a:pt x="4" y="0"/>
                  </a:cubicBezTo>
                  <a:cubicBezTo>
                    <a:pt x="4" y="0"/>
                    <a:pt x="0" y="11"/>
                    <a:pt x="4"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2" name="Freeform 80">
              <a:extLst>
                <a:ext uri="{FF2B5EF4-FFF2-40B4-BE49-F238E27FC236}">
                  <a16:creationId xmlns:a16="http://schemas.microsoft.com/office/drawing/2014/main" id="{804AC6CD-5883-40F6-A89C-AD5F76CE0D38}"/>
                </a:ext>
              </a:extLst>
            </p:cNvPr>
            <p:cNvSpPr>
              <a:spLocks/>
            </p:cNvSpPr>
            <p:nvPr/>
          </p:nvSpPr>
          <p:spPr bwMode="auto">
            <a:xfrm>
              <a:off x="5443538" y="5295901"/>
              <a:ext cx="127000" cy="71438"/>
            </a:xfrm>
            <a:custGeom>
              <a:avLst/>
              <a:gdLst>
                <a:gd name="T0" fmla="*/ 18 w 34"/>
                <a:gd name="T1" fmla="*/ 18 h 19"/>
                <a:gd name="T2" fmla="*/ 34 w 34"/>
                <a:gd name="T3" fmla="*/ 8 h 19"/>
                <a:gd name="T4" fmla="*/ 16 w 34"/>
                <a:gd name="T5" fmla="*/ 0 h 19"/>
                <a:gd name="T6" fmla="*/ 0 w 34"/>
                <a:gd name="T7" fmla="*/ 10 h 19"/>
                <a:gd name="T8" fmla="*/ 18 w 34"/>
                <a:gd name="T9" fmla="*/ 18 h 19"/>
              </a:gdLst>
              <a:ahLst/>
              <a:cxnLst>
                <a:cxn ang="0">
                  <a:pos x="T0" y="T1"/>
                </a:cxn>
                <a:cxn ang="0">
                  <a:pos x="T2" y="T3"/>
                </a:cxn>
                <a:cxn ang="0">
                  <a:pos x="T4" y="T5"/>
                </a:cxn>
                <a:cxn ang="0">
                  <a:pos x="T6" y="T7"/>
                </a:cxn>
                <a:cxn ang="0">
                  <a:pos x="T8" y="T9"/>
                </a:cxn>
              </a:cxnLst>
              <a:rect l="0" t="0" r="r" b="b"/>
              <a:pathLst>
                <a:path w="34" h="19">
                  <a:moveTo>
                    <a:pt x="18" y="18"/>
                  </a:moveTo>
                  <a:cubicBezTo>
                    <a:pt x="27" y="18"/>
                    <a:pt x="34" y="8"/>
                    <a:pt x="34" y="8"/>
                  </a:cubicBezTo>
                  <a:cubicBezTo>
                    <a:pt x="34" y="8"/>
                    <a:pt x="26" y="0"/>
                    <a:pt x="16" y="0"/>
                  </a:cubicBezTo>
                  <a:cubicBezTo>
                    <a:pt x="7" y="1"/>
                    <a:pt x="0" y="10"/>
                    <a:pt x="0" y="10"/>
                  </a:cubicBezTo>
                  <a:cubicBezTo>
                    <a:pt x="0" y="10"/>
                    <a:pt x="8" y="19"/>
                    <a:pt x="18" y="1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3" name="Freeform 81">
              <a:extLst>
                <a:ext uri="{FF2B5EF4-FFF2-40B4-BE49-F238E27FC236}">
                  <a16:creationId xmlns:a16="http://schemas.microsoft.com/office/drawing/2014/main" id="{10DAF602-7797-4038-B9EC-3516F26EE344}"/>
                </a:ext>
              </a:extLst>
            </p:cNvPr>
            <p:cNvSpPr>
              <a:spLocks/>
            </p:cNvSpPr>
            <p:nvPr/>
          </p:nvSpPr>
          <p:spPr bwMode="auto">
            <a:xfrm>
              <a:off x="5540375" y="5370514"/>
              <a:ext cx="96838" cy="98425"/>
            </a:xfrm>
            <a:custGeom>
              <a:avLst/>
              <a:gdLst>
                <a:gd name="T0" fmla="*/ 19 w 26"/>
                <a:gd name="T1" fmla="*/ 20 h 26"/>
                <a:gd name="T2" fmla="*/ 26 w 26"/>
                <a:gd name="T3" fmla="*/ 2 h 26"/>
                <a:gd name="T4" fmla="*/ 7 w 26"/>
                <a:gd name="T5" fmla="*/ 6 h 26"/>
                <a:gd name="T6" fmla="*/ 0 w 26"/>
                <a:gd name="T7" fmla="*/ 24 h 26"/>
                <a:gd name="T8" fmla="*/ 19 w 26"/>
                <a:gd name="T9" fmla="*/ 20 h 26"/>
              </a:gdLst>
              <a:ahLst/>
              <a:cxnLst>
                <a:cxn ang="0">
                  <a:pos x="T0" y="T1"/>
                </a:cxn>
                <a:cxn ang="0">
                  <a:pos x="T2" y="T3"/>
                </a:cxn>
                <a:cxn ang="0">
                  <a:pos x="T4" y="T5"/>
                </a:cxn>
                <a:cxn ang="0">
                  <a:pos x="T6" y="T7"/>
                </a:cxn>
                <a:cxn ang="0">
                  <a:pos x="T8" y="T9"/>
                </a:cxn>
              </a:cxnLst>
              <a:rect l="0" t="0" r="r" b="b"/>
              <a:pathLst>
                <a:path w="26" h="26">
                  <a:moveTo>
                    <a:pt x="19" y="20"/>
                  </a:moveTo>
                  <a:cubicBezTo>
                    <a:pt x="26" y="14"/>
                    <a:pt x="26" y="2"/>
                    <a:pt x="26" y="2"/>
                  </a:cubicBezTo>
                  <a:cubicBezTo>
                    <a:pt x="26" y="2"/>
                    <a:pt x="15" y="0"/>
                    <a:pt x="7" y="6"/>
                  </a:cubicBezTo>
                  <a:cubicBezTo>
                    <a:pt x="0" y="12"/>
                    <a:pt x="0" y="24"/>
                    <a:pt x="0" y="24"/>
                  </a:cubicBezTo>
                  <a:cubicBezTo>
                    <a:pt x="0" y="24"/>
                    <a:pt x="12" y="26"/>
                    <a:pt x="19"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sp>
          <p:nvSpPr>
            <p:cNvPr id="34" name="Freeform 82">
              <a:extLst>
                <a:ext uri="{FF2B5EF4-FFF2-40B4-BE49-F238E27FC236}">
                  <a16:creationId xmlns:a16="http://schemas.microsoft.com/office/drawing/2014/main" id="{BA2C23B5-8174-4173-8B33-450CA29AAF55}"/>
                </a:ext>
              </a:extLst>
            </p:cNvPr>
            <p:cNvSpPr>
              <a:spLocks/>
            </p:cNvSpPr>
            <p:nvPr/>
          </p:nvSpPr>
          <p:spPr bwMode="auto">
            <a:xfrm>
              <a:off x="5173663" y="4883151"/>
              <a:ext cx="88900" cy="131763"/>
            </a:xfrm>
            <a:custGeom>
              <a:avLst/>
              <a:gdLst>
                <a:gd name="T0" fmla="*/ 21 w 24"/>
                <a:gd name="T1" fmla="*/ 20 h 35"/>
                <a:gd name="T2" fmla="*/ 6 w 24"/>
                <a:gd name="T3" fmla="*/ 35 h 35"/>
                <a:gd name="T4" fmla="*/ 2 w 24"/>
                <a:gd name="T5" fmla="*/ 15 h 35"/>
                <a:gd name="T6" fmla="*/ 17 w 24"/>
                <a:gd name="T7" fmla="*/ 0 h 35"/>
                <a:gd name="T8" fmla="*/ 21 w 24"/>
                <a:gd name="T9" fmla="*/ 20 h 35"/>
              </a:gdLst>
              <a:ahLst/>
              <a:cxnLst>
                <a:cxn ang="0">
                  <a:pos x="T0" y="T1"/>
                </a:cxn>
                <a:cxn ang="0">
                  <a:pos x="T2" y="T3"/>
                </a:cxn>
                <a:cxn ang="0">
                  <a:pos x="T4" y="T5"/>
                </a:cxn>
                <a:cxn ang="0">
                  <a:pos x="T6" y="T7"/>
                </a:cxn>
                <a:cxn ang="0">
                  <a:pos x="T8" y="T9"/>
                </a:cxn>
              </a:cxnLst>
              <a:rect l="0" t="0" r="r" b="b"/>
              <a:pathLst>
                <a:path w="24" h="35">
                  <a:moveTo>
                    <a:pt x="21" y="20"/>
                  </a:moveTo>
                  <a:cubicBezTo>
                    <a:pt x="18" y="30"/>
                    <a:pt x="6" y="35"/>
                    <a:pt x="6" y="35"/>
                  </a:cubicBezTo>
                  <a:cubicBezTo>
                    <a:pt x="6" y="35"/>
                    <a:pt x="0" y="24"/>
                    <a:pt x="2" y="15"/>
                  </a:cubicBezTo>
                  <a:cubicBezTo>
                    <a:pt x="5" y="5"/>
                    <a:pt x="17" y="0"/>
                    <a:pt x="17" y="0"/>
                  </a:cubicBezTo>
                  <a:cubicBezTo>
                    <a:pt x="17" y="0"/>
                    <a:pt x="24" y="11"/>
                    <a:pt x="21" y="2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en-GB" sz="1400" dirty="0">
                <a:solidFill>
                  <a:prstClr val="black"/>
                </a:solidFill>
              </a:endParaRPr>
            </a:p>
          </p:txBody>
        </p:sp>
      </p:grpSp>
      <p:pic>
        <p:nvPicPr>
          <p:cNvPr id="35" name="Picture 34">
            <a:extLst>
              <a:ext uri="{FF2B5EF4-FFF2-40B4-BE49-F238E27FC236}">
                <a16:creationId xmlns:a16="http://schemas.microsoft.com/office/drawing/2014/main" id="{9C5A2BAE-6C69-432D-9F5A-A0B8B8BAD2AF}"/>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170130" y="4018068"/>
            <a:ext cx="691222" cy="728890"/>
          </a:xfrm>
          <a:prstGeom prst="rect">
            <a:avLst/>
          </a:prstGeom>
        </p:spPr>
      </p:pic>
      <p:grpSp>
        <p:nvGrpSpPr>
          <p:cNvPr id="36" name="Group 35">
            <a:extLst>
              <a:ext uri="{FF2B5EF4-FFF2-40B4-BE49-F238E27FC236}">
                <a16:creationId xmlns:a16="http://schemas.microsoft.com/office/drawing/2014/main" id="{CC805DB1-CF75-4D88-B640-2D0880722748}"/>
              </a:ext>
            </a:extLst>
          </p:cNvPr>
          <p:cNvGrpSpPr/>
          <p:nvPr/>
        </p:nvGrpSpPr>
        <p:grpSpPr>
          <a:xfrm>
            <a:off x="9394330" y="2856889"/>
            <a:ext cx="1331267" cy="932555"/>
            <a:chOff x="7028580" y="3528687"/>
            <a:chExt cx="1331267" cy="932555"/>
          </a:xfrm>
        </p:grpSpPr>
        <p:sp>
          <p:nvSpPr>
            <p:cNvPr id="37" name="Rectangle 36">
              <a:extLst>
                <a:ext uri="{FF2B5EF4-FFF2-40B4-BE49-F238E27FC236}">
                  <a16:creationId xmlns:a16="http://schemas.microsoft.com/office/drawing/2014/main" id="{BBA21C07-609A-42E3-A46B-BD135EAEBBE7}"/>
                </a:ext>
              </a:extLst>
            </p:cNvPr>
            <p:cNvSpPr/>
            <p:nvPr/>
          </p:nvSpPr>
          <p:spPr>
            <a:xfrm>
              <a:off x="7028580" y="4153465"/>
              <a:ext cx="1331267" cy="307777"/>
            </a:xfrm>
            <a:prstGeom prst="rect">
              <a:avLst/>
            </a:prstGeom>
          </p:spPr>
          <p:txBody>
            <a:bodyPr wrap="square">
              <a:spAutoFit/>
            </a:bodyPr>
            <a:lstStyle/>
            <a:p>
              <a:pPr defTabSz="914400"/>
              <a:r>
                <a:rPr lang="en-GB" sz="1400" dirty="0">
                  <a:solidFill>
                    <a:srgbClr val="44546A"/>
                  </a:solidFill>
                </a:rPr>
                <a:t>Smoking</a:t>
              </a:r>
              <a:r>
                <a:rPr lang="en-GB" sz="1400" baseline="30000" dirty="0">
                  <a:solidFill>
                    <a:srgbClr val="44546A"/>
                  </a:solidFill>
                </a:rPr>
                <a:t>3,4</a:t>
              </a:r>
            </a:p>
          </p:txBody>
        </p:sp>
        <p:pic>
          <p:nvPicPr>
            <p:cNvPr id="38" name="Picture 4" descr="http://harboarts.com/shirtdesigner/jpg_design_exports/smoking-sign-vector-graphic_1334580785813.jpg">
              <a:extLst>
                <a:ext uri="{FF2B5EF4-FFF2-40B4-BE49-F238E27FC236}">
                  <a16:creationId xmlns:a16="http://schemas.microsoft.com/office/drawing/2014/main" id="{12DBAEFE-A90F-4246-9F69-ACB1AAF112C8}"/>
                </a:ext>
              </a:extLst>
            </p:cNvPr>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188585" y="3528687"/>
              <a:ext cx="623775" cy="60741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10C2608-D782-4A2A-A1CA-C567B4E06E13}"/>
              </a:ext>
            </a:extLst>
          </p:cNvPr>
          <p:cNvGrpSpPr/>
          <p:nvPr/>
        </p:nvGrpSpPr>
        <p:grpSpPr>
          <a:xfrm>
            <a:off x="7850109" y="1574249"/>
            <a:ext cx="2472936" cy="929893"/>
            <a:chOff x="5963213" y="1840466"/>
            <a:chExt cx="2472936" cy="929893"/>
          </a:xfrm>
        </p:grpSpPr>
        <p:sp>
          <p:nvSpPr>
            <p:cNvPr id="40" name="TextBox 39">
              <a:extLst>
                <a:ext uri="{FF2B5EF4-FFF2-40B4-BE49-F238E27FC236}">
                  <a16:creationId xmlns:a16="http://schemas.microsoft.com/office/drawing/2014/main" id="{69C20D0F-EC67-4183-A40B-6CD93CFCC092}"/>
                </a:ext>
              </a:extLst>
            </p:cNvPr>
            <p:cNvSpPr txBox="1"/>
            <p:nvPr/>
          </p:nvSpPr>
          <p:spPr>
            <a:xfrm>
              <a:off x="5963213" y="2462582"/>
              <a:ext cx="2472936" cy="307777"/>
            </a:xfrm>
            <a:prstGeom prst="rect">
              <a:avLst/>
            </a:prstGeom>
            <a:noFill/>
          </p:spPr>
          <p:txBody>
            <a:bodyPr wrap="square" rtlCol="0">
              <a:spAutoFit/>
            </a:bodyPr>
            <a:lstStyle/>
            <a:p>
              <a:pPr algn="ctr" defTabSz="914400"/>
              <a:r>
                <a:rPr lang="en-GB" sz="1400" dirty="0">
                  <a:solidFill>
                    <a:srgbClr val="44546A"/>
                  </a:solidFill>
                </a:rPr>
                <a:t>Exposure to bacteria</a:t>
              </a:r>
              <a:r>
                <a:rPr lang="en-GB" sz="1400" baseline="30000" dirty="0">
                  <a:solidFill>
                    <a:srgbClr val="44546A"/>
                  </a:solidFill>
                </a:rPr>
                <a:t>2</a:t>
              </a:r>
            </a:p>
          </p:txBody>
        </p:sp>
        <p:pic>
          <p:nvPicPr>
            <p:cNvPr id="41" name="Picture 6" descr="http://thumb7.shutterstock.com/display_pic_with_logo/1523243/276607325/stock-vector-vector-bacteria-microbes-icon-set-276607325.jpg">
              <a:extLst>
                <a:ext uri="{FF2B5EF4-FFF2-40B4-BE49-F238E27FC236}">
                  <a16:creationId xmlns:a16="http://schemas.microsoft.com/office/drawing/2014/main" id="{C0358BE1-6E6D-464B-AF23-F4C6F0107BBD}"/>
                </a:ext>
              </a:extLst>
            </p:cNvPr>
            <p:cNvPicPr>
              <a:picLocks noChangeAspect="1" noChangeArrowheads="1"/>
            </p:cNvPicPr>
            <p:nvPr/>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6649313" y="1840466"/>
              <a:ext cx="708525" cy="708525"/>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C095751-540D-4260-B469-DC778E37B02F}"/>
              </a:ext>
            </a:extLst>
          </p:cNvPr>
          <p:cNvGrpSpPr/>
          <p:nvPr/>
        </p:nvGrpSpPr>
        <p:grpSpPr>
          <a:xfrm>
            <a:off x="8361215" y="4534007"/>
            <a:ext cx="790729" cy="976818"/>
            <a:chOff x="6474318" y="4800225"/>
            <a:chExt cx="790729" cy="976818"/>
          </a:xfrm>
        </p:grpSpPr>
        <p:pic>
          <p:nvPicPr>
            <p:cNvPr id="43" name="Picture 8" descr="https://cdn0.iconfinder.com/data/icons/thin-food-cooking/24/thin-0861_vine_glass_drink-512.png">
              <a:extLst>
                <a:ext uri="{FF2B5EF4-FFF2-40B4-BE49-F238E27FC236}">
                  <a16:creationId xmlns:a16="http://schemas.microsoft.com/office/drawing/2014/main" id="{BEC28AC3-7F6F-4A38-925A-F162D359FDAE}"/>
                </a:ext>
              </a:extLst>
            </p:cNvPr>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0320" y="4800225"/>
              <a:ext cx="629225" cy="629225"/>
            </a:xfrm>
            <a:prstGeom prst="rect">
              <a:avLst/>
            </a:prstGeom>
            <a:noFill/>
            <a:extLst>
              <a:ext uri="{909E8E84-426E-40dd-AFC4-6F175D3DCCD1}">
                <a14:hiddenFill xmlns=""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EDD5EE0B-45DD-4B0B-A047-E075DD00E588}"/>
                </a:ext>
              </a:extLst>
            </p:cNvPr>
            <p:cNvSpPr/>
            <p:nvPr/>
          </p:nvSpPr>
          <p:spPr>
            <a:xfrm>
              <a:off x="6474318" y="5469266"/>
              <a:ext cx="790729" cy="307777"/>
            </a:xfrm>
            <a:prstGeom prst="rect">
              <a:avLst/>
            </a:prstGeom>
          </p:spPr>
          <p:txBody>
            <a:bodyPr wrap="none">
              <a:spAutoFit/>
            </a:bodyPr>
            <a:lstStyle/>
            <a:p>
              <a:pPr defTabSz="914400"/>
              <a:r>
                <a:rPr lang="en-GB" sz="1400" dirty="0">
                  <a:solidFill>
                    <a:srgbClr val="44546A"/>
                  </a:solidFill>
                </a:rPr>
                <a:t>Alcohol</a:t>
              </a:r>
              <a:r>
                <a:rPr lang="en-GB" sz="1400" baseline="30000" dirty="0">
                  <a:solidFill>
                    <a:srgbClr val="44546A"/>
                  </a:solidFill>
                </a:rPr>
                <a:t>3</a:t>
              </a:r>
            </a:p>
          </p:txBody>
        </p:sp>
      </p:grpSp>
      <p:grpSp>
        <p:nvGrpSpPr>
          <p:cNvPr id="45" name="Group 44">
            <a:extLst>
              <a:ext uri="{FF2B5EF4-FFF2-40B4-BE49-F238E27FC236}">
                <a16:creationId xmlns:a16="http://schemas.microsoft.com/office/drawing/2014/main" id="{2E4E0571-C59F-42BF-9752-1AD7A2D03FDC}"/>
              </a:ext>
            </a:extLst>
          </p:cNvPr>
          <p:cNvGrpSpPr/>
          <p:nvPr/>
        </p:nvGrpSpPr>
        <p:grpSpPr>
          <a:xfrm>
            <a:off x="4384967" y="4930213"/>
            <a:ext cx="1420710" cy="807318"/>
            <a:chOff x="2411757" y="4955608"/>
            <a:chExt cx="1420710" cy="807318"/>
          </a:xfrm>
        </p:grpSpPr>
        <p:pic>
          <p:nvPicPr>
            <p:cNvPr id="46" name="Picture 2" descr="https://image.freepik.com/free-icon/minisplit_318-51012.jpg">
              <a:extLst>
                <a:ext uri="{FF2B5EF4-FFF2-40B4-BE49-F238E27FC236}">
                  <a16:creationId xmlns:a16="http://schemas.microsoft.com/office/drawing/2014/main" id="{EEC44309-0FC8-4A68-AD6D-98FBD357A2B6}"/>
                </a:ext>
              </a:extLst>
            </p:cNvPr>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6427" y="4955608"/>
              <a:ext cx="650311" cy="650311"/>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6496576E-A92A-4C1D-A978-289421A8C22B}"/>
                </a:ext>
              </a:extLst>
            </p:cNvPr>
            <p:cNvSpPr/>
            <p:nvPr/>
          </p:nvSpPr>
          <p:spPr>
            <a:xfrm>
              <a:off x="2411757" y="5455149"/>
              <a:ext cx="1420710" cy="307777"/>
            </a:xfrm>
            <a:prstGeom prst="rect">
              <a:avLst/>
            </a:prstGeom>
          </p:spPr>
          <p:txBody>
            <a:bodyPr wrap="none">
              <a:spAutoFit/>
            </a:bodyPr>
            <a:lstStyle/>
            <a:p>
              <a:pPr defTabSz="914400"/>
              <a:r>
                <a:rPr lang="en-GB" sz="1400" dirty="0">
                  <a:solidFill>
                    <a:srgbClr val="44546A"/>
                  </a:solidFill>
                </a:rPr>
                <a:t>Air-conditioning</a:t>
              </a:r>
              <a:r>
                <a:rPr lang="en-GB" sz="1400" baseline="30000" dirty="0">
                  <a:solidFill>
                    <a:srgbClr val="44546A"/>
                  </a:solidFill>
                </a:rPr>
                <a:t>3</a:t>
              </a:r>
            </a:p>
          </p:txBody>
        </p:sp>
      </p:grpSp>
      <p:grpSp>
        <p:nvGrpSpPr>
          <p:cNvPr id="48" name="Group 47">
            <a:extLst>
              <a:ext uri="{FF2B5EF4-FFF2-40B4-BE49-F238E27FC236}">
                <a16:creationId xmlns:a16="http://schemas.microsoft.com/office/drawing/2014/main" id="{81D7E2EA-2CFD-4382-B823-64381667D599}"/>
              </a:ext>
            </a:extLst>
          </p:cNvPr>
          <p:cNvGrpSpPr/>
          <p:nvPr/>
        </p:nvGrpSpPr>
        <p:grpSpPr>
          <a:xfrm>
            <a:off x="6836571" y="4945177"/>
            <a:ext cx="714520" cy="945782"/>
            <a:chOff x="5126965" y="5112091"/>
            <a:chExt cx="714520" cy="945782"/>
          </a:xfrm>
        </p:grpSpPr>
        <p:sp>
          <p:nvSpPr>
            <p:cNvPr id="49" name="Rectangle 48">
              <a:extLst>
                <a:ext uri="{FF2B5EF4-FFF2-40B4-BE49-F238E27FC236}">
                  <a16:creationId xmlns:a16="http://schemas.microsoft.com/office/drawing/2014/main" id="{19138AFF-4F07-4BEB-85C8-EC9A3A1CD9D2}"/>
                </a:ext>
              </a:extLst>
            </p:cNvPr>
            <p:cNvSpPr/>
            <p:nvPr/>
          </p:nvSpPr>
          <p:spPr>
            <a:xfrm>
              <a:off x="5251387" y="5750096"/>
              <a:ext cx="590098" cy="307777"/>
            </a:xfrm>
            <a:prstGeom prst="rect">
              <a:avLst/>
            </a:prstGeom>
          </p:spPr>
          <p:txBody>
            <a:bodyPr wrap="none">
              <a:spAutoFit/>
            </a:bodyPr>
            <a:lstStyle/>
            <a:p>
              <a:pPr defTabSz="914400"/>
              <a:r>
                <a:rPr lang="en-GB" sz="1400" dirty="0">
                  <a:solidFill>
                    <a:srgbClr val="44546A"/>
                  </a:solidFill>
                </a:rPr>
                <a:t>URTI</a:t>
              </a:r>
              <a:r>
                <a:rPr lang="en-GB" sz="1400" baseline="30000" dirty="0">
                  <a:solidFill>
                    <a:srgbClr val="44546A"/>
                  </a:solidFill>
                </a:rPr>
                <a:t>3</a:t>
              </a:r>
            </a:p>
          </p:txBody>
        </p:sp>
        <p:pic>
          <p:nvPicPr>
            <p:cNvPr id="50" name="Picture 10" descr="http://image.shutterstock.com/z/stock-vector-infection-virus-health-icons-set-262943987.jpg">
              <a:extLst>
                <a:ext uri="{FF2B5EF4-FFF2-40B4-BE49-F238E27FC236}">
                  <a16:creationId xmlns:a16="http://schemas.microsoft.com/office/drawing/2014/main" id="{6F81C33D-11C6-43E4-BB7C-225D822E83E5}"/>
                </a:ext>
              </a:extLst>
            </p:cNvPr>
            <p:cNvPicPr>
              <a:picLocks noChangeAspect="1" noChangeArrowheads="1"/>
            </p:cNvPicPr>
            <p:nvPr/>
          </p:nvPicPr>
          <p:blipFill rotWithShape="1">
            <a:blip r:embed="rId7"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5126965" y="5112091"/>
              <a:ext cx="714089" cy="68008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51" name="Rectangle 50">
            <a:extLst>
              <a:ext uri="{FF2B5EF4-FFF2-40B4-BE49-F238E27FC236}">
                <a16:creationId xmlns:a16="http://schemas.microsoft.com/office/drawing/2014/main" id="{8BB9EE25-3866-4834-83A9-B929340C2E11}"/>
              </a:ext>
            </a:extLst>
          </p:cNvPr>
          <p:cNvSpPr/>
          <p:nvPr/>
        </p:nvSpPr>
        <p:spPr>
          <a:xfrm>
            <a:off x="2772524" y="4704879"/>
            <a:ext cx="1478931" cy="307777"/>
          </a:xfrm>
          <a:prstGeom prst="rect">
            <a:avLst/>
          </a:prstGeom>
        </p:spPr>
        <p:txBody>
          <a:bodyPr wrap="none">
            <a:spAutoFit/>
          </a:bodyPr>
          <a:lstStyle/>
          <a:p>
            <a:pPr defTabSz="914400"/>
            <a:r>
              <a:rPr lang="en-GB" sz="1400" dirty="0">
                <a:solidFill>
                  <a:srgbClr val="44546A"/>
                </a:solidFill>
              </a:rPr>
              <a:t>Household pets</a:t>
            </a:r>
            <a:r>
              <a:rPr lang="en-GB" sz="1400" baseline="30000" dirty="0">
                <a:solidFill>
                  <a:srgbClr val="44546A"/>
                </a:solidFill>
              </a:rPr>
              <a:t>3,4</a:t>
            </a:r>
          </a:p>
        </p:txBody>
      </p:sp>
      <p:cxnSp>
        <p:nvCxnSpPr>
          <p:cNvPr id="52" name="Straight Arrow Connector 51">
            <a:extLst>
              <a:ext uri="{FF2B5EF4-FFF2-40B4-BE49-F238E27FC236}">
                <a16:creationId xmlns:a16="http://schemas.microsoft.com/office/drawing/2014/main" id="{4CC22D39-A24D-4037-A54F-C85CCFB3C222}"/>
              </a:ext>
            </a:extLst>
          </p:cNvPr>
          <p:cNvCxnSpPr>
            <a:endCxn id="11" idx="2"/>
          </p:cNvCxnSpPr>
          <p:nvPr/>
        </p:nvCxnSpPr>
        <p:spPr>
          <a:xfrm flipV="1">
            <a:off x="6930669" y="2066959"/>
            <a:ext cx="337176" cy="4478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271DB5-8730-4A45-B337-8778787FFA8E}"/>
              </a:ext>
            </a:extLst>
          </p:cNvPr>
          <p:cNvCxnSpPr>
            <a:stCxn id="8" idx="7"/>
            <a:endCxn id="41" idx="1"/>
          </p:cNvCxnSpPr>
          <p:nvPr/>
        </p:nvCxnSpPr>
        <p:spPr>
          <a:xfrm flipV="1">
            <a:off x="7267845" y="1928511"/>
            <a:ext cx="1268364" cy="849306"/>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542CBA6-0195-4748-9D7A-9B23DE07F1BF}"/>
              </a:ext>
            </a:extLst>
          </p:cNvPr>
          <p:cNvCxnSpPr>
            <a:endCxn id="38" idx="1"/>
          </p:cNvCxnSpPr>
          <p:nvPr/>
        </p:nvCxnSpPr>
        <p:spPr>
          <a:xfrm flipV="1">
            <a:off x="7550660" y="3160598"/>
            <a:ext cx="2003674" cy="96952"/>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D02913C-6C6C-41B4-AB33-24F0D7DD56B2}"/>
              </a:ext>
            </a:extLst>
          </p:cNvPr>
          <p:cNvCxnSpPr/>
          <p:nvPr/>
        </p:nvCxnSpPr>
        <p:spPr>
          <a:xfrm>
            <a:off x="7524582" y="4045208"/>
            <a:ext cx="895015" cy="616521"/>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825DF0A-6E76-472B-8D0D-0656CA860C76}"/>
              </a:ext>
            </a:extLst>
          </p:cNvPr>
          <p:cNvCxnSpPr/>
          <p:nvPr/>
        </p:nvCxnSpPr>
        <p:spPr>
          <a:xfrm>
            <a:off x="6960993" y="4619063"/>
            <a:ext cx="232624" cy="32611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696F668-3F48-47E1-940A-98984A012072}"/>
              </a:ext>
            </a:extLst>
          </p:cNvPr>
          <p:cNvCxnSpPr>
            <a:stCxn id="8" idx="3"/>
            <a:endCxn id="46" idx="0"/>
          </p:cNvCxnSpPr>
          <p:nvPr/>
        </p:nvCxnSpPr>
        <p:spPr>
          <a:xfrm flipH="1">
            <a:off x="5324794" y="4395895"/>
            <a:ext cx="325155" cy="534319"/>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2690D550-5C5A-4E24-B72B-FAC3630C4790}"/>
              </a:ext>
            </a:extLst>
          </p:cNvPr>
          <p:cNvCxnSpPr>
            <a:stCxn id="8" idx="2"/>
            <a:endCxn id="35" idx="3"/>
          </p:cNvCxnSpPr>
          <p:nvPr/>
        </p:nvCxnSpPr>
        <p:spPr>
          <a:xfrm flipH="1">
            <a:off x="3861352" y="3586857"/>
            <a:ext cx="1453518" cy="79565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A0066B5-2A63-470F-A839-AE281CC620C5}"/>
              </a:ext>
            </a:extLst>
          </p:cNvPr>
          <p:cNvCxnSpPr/>
          <p:nvPr/>
        </p:nvCxnSpPr>
        <p:spPr>
          <a:xfrm flipH="1">
            <a:off x="3803367" y="3194942"/>
            <a:ext cx="1597819" cy="355288"/>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1C8569-5DBE-4924-B0B2-F6D8F25BB13B}"/>
              </a:ext>
            </a:extLst>
          </p:cNvPr>
          <p:cNvCxnSpPr>
            <a:stCxn id="8" idx="1"/>
            <a:endCxn id="14" idx="3"/>
          </p:cNvCxnSpPr>
          <p:nvPr/>
        </p:nvCxnSpPr>
        <p:spPr>
          <a:xfrm flipH="1" flipV="1">
            <a:off x="4826920" y="2375147"/>
            <a:ext cx="823028" cy="402670"/>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4E45DF1-1764-4C85-B6FB-2326F8C75192}"/>
              </a:ext>
            </a:extLst>
          </p:cNvPr>
          <p:cNvCxnSpPr>
            <a:endCxn id="19" idx="2"/>
          </p:cNvCxnSpPr>
          <p:nvPr/>
        </p:nvCxnSpPr>
        <p:spPr>
          <a:xfrm flipH="1" flipV="1">
            <a:off x="5695506" y="2054652"/>
            <a:ext cx="291619" cy="44948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pic>
        <p:nvPicPr>
          <p:cNvPr id="62" name="Picture 2" descr="https://cdn0.iconfinder.com/data/icons/sports-android-l-lollipop-icon-pack/24/exercise-512.png">
            <a:extLst>
              <a:ext uri="{FF2B5EF4-FFF2-40B4-BE49-F238E27FC236}">
                <a16:creationId xmlns:a16="http://schemas.microsoft.com/office/drawing/2014/main" id="{2752A295-69AF-4B8E-A455-0182081317C2}"/>
              </a:ext>
            </a:extLst>
          </p:cNvPr>
          <p:cNvPicPr>
            <a:picLocks noChangeAspect="1" noChangeArrowheads="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39120" y="4242951"/>
            <a:ext cx="752224" cy="752224"/>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3" name="Straight Arrow Connector 62">
            <a:extLst>
              <a:ext uri="{FF2B5EF4-FFF2-40B4-BE49-F238E27FC236}">
                <a16:creationId xmlns:a16="http://schemas.microsoft.com/office/drawing/2014/main" id="{E59D9133-D5B8-4D83-A5D4-2B60FBDA8649}"/>
              </a:ext>
            </a:extLst>
          </p:cNvPr>
          <p:cNvCxnSpPr>
            <a:stCxn id="8" idx="6"/>
            <a:endCxn id="62" idx="1"/>
          </p:cNvCxnSpPr>
          <p:nvPr/>
        </p:nvCxnSpPr>
        <p:spPr>
          <a:xfrm>
            <a:off x="7602924" y="3586857"/>
            <a:ext cx="2136197" cy="1032207"/>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4E53422-4653-4F50-9DEE-7E3DF49B4F03}"/>
              </a:ext>
            </a:extLst>
          </p:cNvPr>
          <p:cNvSpPr/>
          <p:nvPr/>
        </p:nvSpPr>
        <p:spPr>
          <a:xfrm>
            <a:off x="9605654" y="4977443"/>
            <a:ext cx="834524" cy="307777"/>
          </a:xfrm>
          <a:prstGeom prst="rect">
            <a:avLst/>
          </a:prstGeom>
        </p:spPr>
        <p:txBody>
          <a:bodyPr wrap="none">
            <a:spAutoFit/>
          </a:bodyPr>
          <a:lstStyle/>
          <a:p>
            <a:pPr defTabSz="914400"/>
            <a:r>
              <a:rPr lang="en-GB" sz="1400" dirty="0">
                <a:solidFill>
                  <a:srgbClr val="44546A"/>
                </a:solidFill>
              </a:rPr>
              <a:t>Exercise</a:t>
            </a:r>
            <a:r>
              <a:rPr lang="en-GB" sz="1400" baseline="30000" dirty="0">
                <a:solidFill>
                  <a:srgbClr val="44546A"/>
                </a:solidFill>
              </a:rPr>
              <a:t>5</a:t>
            </a:r>
          </a:p>
        </p:txBody>
      </p:sp>
      <p:pic>
        <p:nvPicPr>
          <p:cNvPr id="65" name="Picture 2" descr="https://cdn.vectorstock.com/i/composite/78,28/house-dust-mite-vector-87828.jpg">
            <a:extLst>
              <a:ext uri="{FF2B5EF4-FFF2-40B4-BE49-F238E27FC236}">
                <a16:creationId xmlns:a16="http://schemas.microsoft.com/office/drawing/2014/main" id="{2BC7ABAC-DF94-4D75-A304-5CFE6290FD4A}"/>
              </a:ext>
            </a:extLst>
          </p:cNvPr>
          <p:cNvPicPr>
            <a:picLocks noChangeAspect="1" noChangeArrowheads="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5536" y="2026692"/>
            <a:ext cx="804382" cy="84671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459EF02F-AD52-43D7-A5C9-FBF68D9FEFFD}"/>
              </a:ext>
            </a:extLst>
          </p:cNvPr>
          <p:cNvCxnSpPr/>
          <p:nvPr/>
        </p:nvCxnSpPr>
        <p:spPr>
          <a:xfrm flipH="1" flipV="1">
            <a:off x="3484087" y="2806214"/>
            <a:ext cx="1982436" cy="232944"/>
          </a:xfrm>
          <a:prstGeom prst="straightConnector1">
            <a:avLst/>
          </a:prstGeom>
          <a:ln w="38100">
            <a:solidFill>
              <a:srgbClr val="71D4EA"/>
            </a:solidFill>
            <a:tailEnd type="stealth" w="med" len="med"/>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7B72293-E123-43F7-8FCE-7008F79F7E2F}"/>
              </a:ext>
            </a:extLst>
          </p:cNvPr>
          <p:cNvSpPr/>
          <p:nvPr/>
        </p:nvSpPr>
        <p:spPr>
          <a:xfrm>
            <a:off x="1955687" y="2644280"/>
            <a:ext cx="1509644" cy="307777"/>
          </a:xfrm>
          <a:prstGeom prst="rect">
            <a:avLst/>
          </a:prstGeom>
        </p:spPr>
        <p:txBody>
          <a:bodyPr wrap="none">
            <a:spAutoFit/>
          </a:bodyPr>
          <a:lstStyle/>
          <a:p>
            <a:pPr defTabSz="914400"/>
            <a:r>
              <a:rPr lang="en-GB" sz="1400" dirty="0">
                <a:solidFill>
                  <a:srgbClr val="44546A"/>
                </a:solidFill>
              </a:rPr>
              <a:t>House dust mites</a:t>
            </a:r>
            <a:r>
              <a:rPr lang="en-GB" sz="1400" baseline="30000" dirty="0">
                <a:solidFill>
                  <a:srgbClr val="44546A"/>
                </a:solidFill>
              </a:rPr>
              <a:t>6</a:t>
            </a:r>
          </a:p>
        </p:txBody>
      </p:sp>
      <p:sp>
        <p:nvSpPr>
          <p:cNvPr id="68" name="Rectangle 67">
            <a:extLst>
              <a:ext uri="{FF2B5EF4-FFF2-40B4-BE49-F238E27FC236}">
                <a16:creationId xmlns:a16="http://schemas.microsoft.com/office/drawing/2014/main" id="{BB3ACB1A-0CD2-4626-86F1-CE63ABC2579A}"/>
              </a:ext>
            </a:extLst>
          </p:cNvPr>
          <p:cNvSpPr/>
          <p:nvPr/>
        </p:nvSpPr>
        <p:spPr>
          <a:xfrm>
            <a:off x="2755415" y="3674771"/>
            <a:ext cx="1335045" cy="307777"/>
          </a:xfrm>
          <a:prstGeom prst="rect">
            <a:avLst/>
          </a:prstGeom>
        </p:spPr>
        <p:txBody>
          <a:bodyPr wrap="none">
            <a:spAutoFit/>
          </a:bodyPr>
          <a:lstStyle/>
          <a:p>
            <a:pPr defTabSz="914400"/>
            <a:r>
              <a:rPr lang="en-GB" sz="1400" dirty="0">
                <a:solidFill>
                  <a:srgbClr val="44546A"/>
                </a:solidFill>
              </a:rPr>
              <a:t>Flowers/pollen</a:t>
            </a:r>
            <a:r>
              <a:rPr lang="en-GB" sz="1400" baseline="30000" dirty="0">
                <a:solidFill>
                  <a:srgbClr val="44546A"/>
                </a:solidFill>
              </a:rPr>
              <a:t>3</a:t>
            </a:r>
          </a:p>
        </p:txBody>
      </p:sp>
      <p:sp>
        <p:nvSpPr>
          <p:cNvPr id="70" name="Text Placeholder 7">
            <a:extLst>
              <a:ext uri="{FF2B5EF4-FFF2-40B4-BE49-F238E27FC236}">
                <a16:creationId xmlns:a16="http://schemas.microsoft.com/office/drawing/2014/main" id="{76E26A51-A91D-4B85-AE79-08A0529D1B12}"/>
              </a:ext>
            </a:extLst>
          </p:cNvPr>
          <p:cNvSpPr txBox="1">
            <a:spLocks/>
          </p:cNvSpPr>
          <p:nvPr/>
        </p:nvSpPr>
        <p:spPr>
          <a:xfrm>
            <a:off x="1955687" y="6011648"/>
            <a:ext cx="10180262" cy="503238"/>
          </a:xfrm>
          <a:prstGeom prst="rect">
            <a:avLst/>
          </a:prstGeom>
        </p:spPr>
        <p:txBody>
          <a:bodyPr>
            <a:normAutofit fontScale="25000" lnSpcReduction="2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3600" dirty="0"/>
              <a:t>URTI = upper respiratory tract infection</a:t>
            </a:r>
          </a:p>
          <a:p>
            <a:pPr marL="0" indent="0">
              <a:spcBef>
                <a:spcPts val="0"/>
              </a:spcBef>
              <a:buNone/>
            </a:pPr>
            <a:r>
              <a:rPr lang="en-GB" sz="3600" dirty="0"/>
              <a:t>*Beta-blockers and non-steroidal anti-inflammatory drugs.</a:t>
            </a:r>
          </a:p>
          <a:p>
            <a:pPr marL="0" indent="0">
              <a:spcBef>
                <a:spcPts val="0"/>
              </a:spcBef>
              <a:buNone/>
            </a:pPr>
            <a:r>
              <a:rPr lang="en-GB" sz="3600" dirty="0"/>
              <a:t>1. Esposito S, et al. BMC </a:t>
            </a:r>
            <a:r>
              <a:rPr lang="en-GB" sz="3600" dirty="0" err="1"/>
              <a:t>Pulm</a:t>
            </a:r>
            <a:r>
              <a:rPr lang="en-GB" sz="3600" dirty="0"/>
              <a:t> Med 2014;14:130; 2. </a:t>
            </a:r>
            <a:r>
              <a:rPr lang="en-GB" sz="3600" dirty="0" err="1"/>
              <a:t>Beigelman</a:t>
            </a:r>
            <a:r>
              <a:rPr lang="en-GB" sz="3600" dirty="0"/>
              <a:t> A, et al. </a:t>
            </a:r>
            <a:r>
              <a:rPr lang="en-GB" sz="3600" dirty="0" err="1"/>
              <a:t>Curr</a:t>
            </a:r>
            <a:r>
              <a:rPr lang="en-GB" sz="3600" dirty="0"/>
              <a:t> </a:t>
            </a:r>
            <a:r>
              <a:rPr lang="en-GB" sz="3600" dirty="0" err="1"/>
              <a:t>Opin</a:t>
            </a:r>
            <a:r>
              <a:rPr lang="en-GB" sz="3600" dirty="0"/>
              <a:t> Allergy Clin Immunol 2014;14:137–142; 3. See K, et al. Singapore Med J 2015 </a:t>
            </a:r>
            <a:r>
              <a:rPr lang="en-GB" sz="3600" dirty="0" err="1"/>
              <a:t>epub</a:t>
            </a:r>
            <a:r>
              <a:rPr lang="en-GB" sz="3600" dirty="0"/>
              <a:t>; 4. Vernon M, et al. J Asthma 2012;49:991–998; 5. Global Initiative for Asthma. Global Strategy for Asthma Management and Prevention, 2016. Available from: </a:t>
            </a:r>
            <a:r>
              <a:rPr lang="en-GB" sz="3600" dirty="0">
                <a:hlinkClick r:id="rId10"/>
              </a:rPr>
              <a:t>www.ginasthma.org</a:t>
            </a:r>
            <a:r>
              <a:rPr lang="en-GB" sz="3600" dirty="0"/>
              <a:t>; 6. Lim FL, et al. </a:t>
            </a:r>
            <a:r>
              <a:rPr lang="pt-BR" sz="3600" dirty="0"/>
              <a:t>PLoS One 2015;10:e0124905</a:t>
            </a:r>
            <a:r>
              <a:rPr lang="pt-BR" dirty="0"/>
              <a:t>.</a:t>
            </a:r>
            <a:endParaRPr lang="en-GB" dirty="0"/>
          </a:p>
        </p:txBody>
      </p:sp>
    </p:spTree>
    <p:extLst>
      <p:ext uri="{BB962C8B-B14F-4D97-AF65-F5344CB8AC3E}">
        <p14:creationId xmlns:p14="http://schemas.microsoft.com/office/powerpoint/2010/main" val="381041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CA4C5F-9546-4B3E-AB85-AA66D934EDEA}"/>
              </a:ext>
            </a:extLst>
          </p:cNvPr>
          <p:cNvSpPr>
            <a:spLocks noGrp="1"/>
          </p:cNvSpPr>
          <p:nvPr>
            <p:ph type="title"/>
          </p:nvPr>
        </p:nvSpPr>
        <p:spPr/>
        <p:txBody>
          <a:bodyPr/>
          <a:lstStyle/>
          <a:p>
            <a:r>
              <a:rPr lang="en-GB" dirty="0"/>
              <a:t>The patient</a:t>
            </a:r>
          </a:p>
        </p:txBody>
      </p:sp>
      <p:sp>
        <p:nvSpPr>
          <p:cNvPr id="6" name="Content Placeholder 5">
            <a:extLst>
              <a:ext uri="{FF2B5EF4-FFF2-40B4-BE49-F238E27FC236}">
                <a16:creationId xmlns:a16="http://schemas.microsoft.com/office/drawing/2014/main" id="{93A96F01-97CB-438F-B72E-12B0603C75CD}"/>
              </a:ext>
            </a:extLst>
          </p:cNvPr>
          <p:cNvSpPr>
            <a:spLocks noGrp="1"/>
          </p:cNvSpPr>
          <p:nvPr>
            <p:ph idx="1"/>
          </p:nvPr>
        </p:nvSpPr>
        <p:spPr>
          <a:xfrm>
            <a:off x="609600" y="1600201"/>
            <a:ext cx="8411308" cy="4525963"/>
          </a:xfrm>
        </p:spPr>
        <p:txBody>
          <a:bodyPr/>
          <a:lstStyle/>
          <a:p>
            <a:r>
              <a:rPr lang="en-GB" dirty="0"/>
              <a:t>Martha is 42 years old</a:t>
            </a:r>
          </a:p>
          <a:p>
            <a:endParaRPr lang="en-GB" dirty="0"/>
          </a:p>
          <a:p>
            <a:r>
              <a:rPr lang="en-GB" dirty="0"/>
              <a:t>She is a white-collar worker in a service company</a:t>
            </a:r>
          </a:p>
          <a:p>
            <a:endParaRPr lang="en-GB" dirty="0"/>
          </a:p>
          <a:p>
            <a:r>
              <a:rPr lang="en-GB" dirty="0"/>
              <a:t>She is married with two children</a:t>
            </a:r>
          </a:p>
          <a:p>
            <a:endParaRPr lang="en-GB" dirty="0"/>
          </a:p>
          <a:p>
            <a:r>
              <a:rPr lang="en-GB" dirty="0"/>
              <a:t>She lives in a modern apartment, without carpets or pets</a:t>
            </a:r>
          </a:p>
        </p:txBody>
      </p:sp>
      <p:pic>
        <p:nvPicPr>
          <p:cNvPr id="7" name="Marcador de Posição de Conteúdo 6">
            <a:extLst>
              <a:ext uri="{FF2B5EF4-FFF2-40B4-BE49-F238E27FC236}">
                <a16:creationId xmlns:a16="http://schemas.microsoft.com/office/drawing/2014/main" id="{BD30C8E5-9E49-457D-A8C2-84B9BFAE9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3605" y="1904626"/>
            <a:ext cx="2645849" cy="2934697"/>
          </a:xfrm>
          <a:prstGeom prst="rect">
            <a:avLst/>
          </a:prstGeom>
        </p:spPr>
      </p:pic>
    </p:spTree>
    <p:extLst>
      <p:ext uri="{BB962C8B-B14F-4D97-AF65-F5344CB8AC3E}">
        <p14:creationId xmlns:p14="http://schemas.microsoft.com/office/powerpoint/2010/main" val="218161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b="0" noProof="0" dirty="0"/>
              <a:t>Asthma Right Care:</a:t>
            </a:r>
            <a:br>
              <a:rPr lang="en-GB" b="0" noProof="0" dirty="0"/>
            </a:br>
            <a:r>
              <a:rPr lang="en-GB" b="0" noProof="0" dirty="0"/>
              <a:t>a movement for Global Change</a:t>
            </a:r>
            <a:endParaRPr lang="en-GB" noProof="0" dirty="0"/>
          </a:p>
        </p:txBody>
      </p:sp>
      <p:sp>
        <p:nvSpPr>
          <p:cNvPr id="6" name="Subtitle 2"/>
          <p:cNvSpPr txBox="1">
            <a:spLocks/>
          </p:cNvSpPr>
          <p:nvPr/>
        </p:nvSpPr>
        <p:spPr>
          <a:xfrm>
            <a:off x="-2078295" y="4438700"/>
            <a:ext cx="6413083" cy="1529577"/>
          </a:xfrm>
          <a:prstGeom prst="rect">
            <a:avLst/>
          </a:prstGeom>
        </p:spPr>
        <p:txBody>
          <a:bodyPr vert="horz" lIns="91440" tIns="45720" rIns="91440" bIns="45720" rtlCol="0" anchor="t">
            <a:normAutofit/>
          </a:bodyPr>
          <a:lstStyle>
            <a:lvl1pPr marL="0" indent="0" algn="r" defTabSz="457200" rtl="0" eaLnBrk="1" latinLnBrk="0" hangingPunct="1">
              <a:lnSpc>
                <a:spcPts val="2400"/>
              </a:lnSpc>
              <a:spcBef>
                <a:spcPct val="20000"/>
              </a:spcBef>
              <a:buClr>
                <a:schemeClr val="accent1"/>
              </a:buClr>
              <a:buFont typeface="Arial"/>
              <a:buNone/>
              <a:defRPr sz="2400" b="0" kern="1200">
                <a:solidFill>
                  <a:schemeClr val="accent1"/>
                </a:solidFill>
                <a:latin typeface="+mn-lt"/>
                <a:ea typeface="+mn-ea"/>
                <a:cs typeface="Helvetica"/>
              </a:defRPr>
            </a:lvl1pPr>
            <a:lvl2pPr marL="457200" indent="0" algn="ctr" defTabSz="457200" rtl="0" eaLnBrk="1" latinLnBrk="0" hangingPunct="1">
              <a:spcBef>
                <a:spcPct val="20000"/>
              </a:spcBef>
              <a:buClr>
                <a:schemeClr val="accent1"/>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accent1"/>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accent1"/>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buClr>
                <a:srgbClr val="299D37"/>
              </a:buClr>
            </a:pPr>
            <a:r>
              <a:rPr lang="en-GB" dirty="0">
                <a:solidFill>
                  <a:prstClr val="white"/>
                </a:solidFill>
              </a:rPr>
              <a:t>Movement for Global Change</a:t>
            </a:r>
          </a:p>
        </p:txBody>
      </p:sp>
      <p:sp>
        <p:nvSpPr>
          <p:cNvPr id="7" name="TextBox 6"/>
          <p:cNvSpPr txBox="1"/>
          <p:nvPr/>
        </p:nvSpPr>
        <p:spPr>
          <a:xfrm>
            <a:off x="6451042" y="5565393"/>
            <a:ext cx="5216701" cy="523220"/>
          </a:xfrm>
          <a:prstGeom prst="rect">
            <a:avLst/>
          </a:prstGeom>
          <a:noFill/>
        </p:spPr>
        <p:txBody>
          <a:bodyPr wrap="square" rtlCol="0">
            <a:spAutoFit/>
          </a:bodyPr>
          <a:lstStyle/>
          <a:p>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932178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253331"/>
            <a:ext cx="10515600" cy="4671480"/>
          </a:xfrm>
          <a:prstGeom prst="wedgeEllipseCallout">
            <a:avLst/>
          </a:prstGeom>
          <a:solidFill>
            <a:srgbClr val="00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b="1" noProof="0" dirty="0">
                <a:solidFill>
                  <a:schemeClr val="bg1"/>
                </a:solidFill>
              </a:rPr>
              <a:t>Every system is perfectly designed to get the results it gets </a:t>
            </a:r>
          </a:p>
          <a:p>
            <a:pPr marL="0" indent="0">
              <a:buNone/>
            </a:pPr>
            <a:r>
              <a:rPr lang="en-GB" sz="3600" b="1" noProof="0" dirty="0">
                <a:solidFill>
                  <a:schemeClr val="bg1"/>
                </a:solidFill>
              </a:rPr>
              <a:t>(</a:t>
            </a:r>
            <a:r>
              <a:rPr lang="en-GB" sz="3600" i="1" noProof="0" dirty="0"/>
              <a:t>Earl Conway and Paul </a:t>
            </a:r>
            <a:r>
              <a:rPr lang="en-GB" sz="3600" i="1" noProof="0" dirty="0" err="1"/>
              <a:t>Batalden</a:t>
            </a:r>
            <a:r>
              <a:rPr lang="en-GB" sz="3600" i="1" noProof="0" dirty="0"/>
              <a:t>)</a:t>
            </a:r>
            <a:endParaRPr lang="en-GB" sz="3600" b="1" noProof="0" dirty="0">
              <a:solidFill>
                <a:schemeClr val="bg1"/>
              </a:solidFill>
            </a:endParaRPr>
          </a:p>
        </p:txBody>
      </p:sp>
    </p:spTree>
    <p:extLst>
      <p:ext uri="{BB962C8B-B14F-4D97-AF65-F5344CB8AC3E}">
        <p14:creationId xmlns:p14="http://schemas.microsoft.com/office/powerpoint/2010/main" val="963167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25B7-6A0D-466C-8FC1-7DF89862BF39}"/>
              </a:ext>
            </a:extLst>
          </p:cNvPr>
          <p:cNvSpPr>
            <a:spLocks noGrp="1"/>
          </p:cNvSpPr>
          <p:nvPr>
            <p:ph type="title"/>
          </p:nvPr>
        </p:nvSpPr>
        <p:spPr/>
        <p:txBody>
          <a:bodyPr/>
          <a:lstStyle/>
          <a:p>
            <a:r>
              <a:rPr lang="en-GB" noProof="0" dirty="0"/>
              <a:t>Making a case for change</a:t>
            </a:r>
          </a:p>
        </p:txBody>
      </p:sp>
      <p:sp>
        <p:nvSpPr>
          <p:cNvPr id="4" name="Content Placeholder 2">
            <a:extLst>
              <a:ext uri="{FF2B5EF4-FFF2-40B4-BE49-F238E27FC236}">
                <a16:creationId xmlns:a16="http://schemas.microsoft.com/office/drawing/2014/main" id="{DE83A12B-5D77-48A7-A78E-6D168EFA4B24}"/>
              </a:ext>
            </a:extLst>
          </p:cNvPr>
          <p:cNvSpPr txBox="1">
            <a:spLocks/>
          </p:cNvSpPr>
          <p:nvPr/>
        </p:nvSpPr>
        <p:spPr>
          <a:xfrm>
            <a:off x="609600" y="1233588"/>
            <a:ext cx="8423563" cy="271034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solidFill>
                  <a:sysClr val="windowText" lastClr="000000"/>
                </a:solidFill>
              </a:rPr>
              <a:t>Asthma illustrates all 5 global healthcare problems (Muir </a:t>
            </a:r>
            <a:r>
              <a:rPr lang="en-GB" sz="2000" b="1" dirty="0" err="1">
                <a:solidFill>
                  <a:sysClr val="windowText" lastClr="000000"/>
                </a:solidFill>
              </a:rPr>
              <a:t>Gray</a:t>
            </a:r>
            <a:r>
              <a:rPr lang="en-GB" sz="2000" b="1" dirty="0">
                <a:solidFill>
                  <a:sysClr val="windowText" lastClr="000000"/>
                </a:solidFill>
              </a:rPr>
              <a:t>):</a:t>
            </a:r>
          </a:p>
          <a:p>
            <a:pPr marL="514350" indent="-514350">
              <a:lnSpc>
                <a:spcPct val="120000"/>
              </a:lnSpc>
              <a:buClr>
                <a:srgbClr val="299D37"/>
              </a:buClr>
              <a:buFont typeface="+mj-lt"/>
              <a:buAutoNum type="arabicPeriod"/>
            </a:pPr>
            <a:r>
              <a:rPr lang="en-GB" sz="2000" dirty="0">
                <a:solidFill>
                  <a:sysClr val="windowText" lastClr="000000"/>
                </a:solidFill>
              </a:rPr>
              <a:t>Unwarranted variation </a:t>
            </a:r>
          </a:p>
          <a:p>
            <a:pPr marL="514350" indent="-514350">
              <a:lnSpc>
                <a:spcPct val="120000"/>
              </a:lnSpc>
              <a:buClr>
                <a:srgbClr val="299D37"/>
              </a:buClr>
              <a:buFont typeface="+mj-lt"/>
              <a:buAutoNum type="arabicPeriod"/>
            </a:pPr>
            <a:r>
              <a:rPr lang="en-GB" sz="2000" dirty="0">
                <a:solidFill>
                  <a:sysClr val="windowText" lastClr="000000"/>
                </a:solidFill>
              </a:rPr>
              <a:t>Harm, even when quality is high  (over-diagnosis, over-treatment) </a:t>
            </a:r>
          </a:p>
          <a:p>
            <a:pPr marL="514350" indent="-514350">
              <a:lnSpc>
                <a:spcPct val="120000"/>
              </a:lnSpc>
              <a:buClr>
                <a:srgbClr val="299D37"/>
              </a:buClr>
              <a:buFont typeface="+mj-lt"/>
              <a:buAutoNum type="arabicPeriod"/>
            </a:pPr>
            <a:r>
              <a:rPr lang="en-GB" sz="2000" dirty="0">
                <a:solidFill>
                  <a:sysClr val="windowText" lastClr="000000"/>
                </a:solidFill>
              </a:rPr>
              <a:t>Failure to prevent disease and disability </a:t>
            </a:r>
          </a:p>
          <a:p>
            <a:pPr marL="514350" indent="-514350">
              <a:lnSpc>
                <a:spcPct val="120000"/>
              </a:lnSpc>
              <a:buClr>
                <a:srgbClr val="299D37"/>
              </a:buClr>
              <a:buFont typeface="+mj-lt"/>
              <a:buAutoNum type="arabicPeriod"/>
            </a:pPr>
            <a:r>
              <a:rPr lang="en-GB" sz="2000" dirty="0">
                <a:solidFill>
                  <a:sysClr val="windowText" lastClr="000000"/>
                </a:solidFill>
              </a:rPr>
              <a:t>Waste of human and physical resources through low value activity </a:t>
            </a:r>
          </a:p>
          <a:p>
            <a:pPr marL="514350" indent="-514350">
              <a:lnSpc>
                <a:spcPct val="120000"/>
              </a:lnSpc>
              <a:buClr>
                <a:srgbClr val="299D37"/>
              </a:buClr>
              <a:buFont typeface="+mj-lt"/>
              <a:buAutoNum type="arabicPeriod"/>
            </a:pPr>
            <a:r>
              <a:rPr lang="en-GB" sz="2000" dirty="0">
                <a:solidFill>
                  <a:sysClr val="windowText" lastClr="000000"/>
                </a:solidFill>
              </a:rPr>
              <a:t>Inequity</a:t>
            </a:r>
            <a:br>
              <a:rPr lang="en-GB" sz="2000" dirty="0">
                <a:solidFill>
                  <a:sysClr val="windowText" lastClr="000000"/>
                </a:solidFill>
              </a:rPr>
            </a:br>
            <a:br>
              <a:rPr lang="en-GB" sz="2000" dirty="0">
                <a:solidFill>
                  <a:sysClr val="windowText" lastClr="000000"/>
                </a:solidFill>
              </a:rPr>
            </a:br>
            <a:endParaRPr lang="en-US" sz="2000" dirty="0">
              <a:solidFill>
                <a:sysClr val="windowText" lastClr="000000"/>
              </a:solidFill>
            </a:endParaRPr>
          </a:p>
        </p:txBody>
      </p:sp>
      <p:pic>
        <p:nvPicPr>
          <p:cNvPr id="6" name="Picture 5">
            <a:extLst>
              <a:ext uri="{FF2B5EF4-FFF2-40B4-BE49-F238E27FC236}">
                <a16:creationId xmlns:a16="http://schemas.microsoft.com/office/drawing/2014/main" id="{311E6F19-83F5-4F71-B0A9-429FE90399C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417629" y="5427156"/>
            <a:ext cx="1473362" cy="950198"/>
          </a:xfrm>
          <a:prstGeom prst="rect">
            <a:avLst/>
          </a:prstGeom>
        </p:spPr>
      </p:pic>
      <p:pic>
        <p:nvPicPr>
          <p:cNvPr id="7" name="Content Placeholder 2"/>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8894495" y="2813290"/>
            <a:ext cx="3046267" cy="3564064"/>
          </a:xfrm>
          <a:prstGeom prst="rect">
            <a:avLst/>
          </a:prstGeom>
        </p:spPr>
      </p:pic>
      <p:sp>
        <p:nvSpPr>
          <p:cNvPr id="3" name="TextBox 2"/>
          <p:cNvSpPr txBox="1"/>
          <p:nvPr/>
        </p:nvSpPr>
        <p:spPr>
          <a:xfrm>
            <a:off x="5225420" y="6281697"/>
            <a:ext cx="7391830" cy="338554"/>
          </a:xfrm>
          <a:prstGeom prst="rect">
            <a:avLst/>
          </a:prstGeom>
          <a:noFill/>
        </p:spPr>
        <p:txBody>
          <a:bodyPr wrap="square" rtlCol="0">
            <a:spAutoFit/>
          </a:bodyPr>
          <a:lstStyle/>
          <a:p>
            <a:pPr defTabSz="457200"/>
            <a:r>
              <a:rPr lang="en-US" sz="1600" dirty="0">
                <a:solidFill>
                  <a:prstClr val="black"/>
                </a:solidFill>
              </a:rPr>
              <a:t>PHE Fingertips data Asthma admissions per 1000 population 2012/13 data</a:t>
            </a:r>
          </a:p>
        </p:txBody>
      </p:sp>
      <p:sp>
        <p:nvSpPr>
          <p:cNvPr id="8" name="Marcador de Posição de Conteúdo 3"/>
          <p:cNvSpPr txBox="1">
            <a:spLocks/>
          </p:cNvSpPr>
          <p:nvPr/>
        </p:nvSpPr>
        <p:spPr>
          <a:xfrm>
            <a:off x="609601" y="4294196"/>
            <a:ext cx="7114309" cy="2055450"/>
          </a:xfrm>
          <a:prstGeom prst="rect">
            <a:avLst/>
          </a:prstGeom>
        </p:spPr>
        <p:txBody>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1000"/>
              </a:spcBef>
              <a:buClr>
                <a:srgbClr val="299D37"/>
              </a:buClr>
              <a:buFont typeface="Arial"/>
              <a:buNone/>
            </a:pPr>
            <a:r>
              <a:rPr lang="en-GB" sz="1800" b="1" dirty="0">
                <a:solidFill>
                  <a:sysClr val="windowText" lastClr="000000"/>
                </a:solidFill>
                <a:ea typeface="Arial" charset="0"/>
                <a:cs typeface="Arial" charset="0"/>
              </a:rPr>
              <a:t>And new challenges are forming:</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Financial constraints</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Rising expectations of personalised care</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Climate change/pollution </a:t>
            </a:r>
          </a:p>
          <a:p>
            <a:pPr marL="514350" indent="-514350" defTabSz="914400">
              <a:spcBef>
                <a:spcPts val="1000"/>
              </a:spcBef>
              <a:buClr>
                <a:srgbClr val="299D37"/>
              </a:buClr>
              <a:buFont typeface="+mj-lt"/>
              <a:buAutoNum type="arabicPeriod" startAt="6"/>
            </a:pPr>
            <a:r>
              <a:rPr lang="en-GB" sz="1800" dirty="0">
                <a:solidFill>
                  <a:sysClr val="windowText" lastClr="000000"/>
                </a:solidFill>
                <a:ea typeface="Arial" charset="0"/>
                <a:cs typeface="Arial" charset="0"/>
              </a:rPr>
              <a:t>Increasing need</a:t>
            </a:r>
            <a:endParaRPr lang="en-US" sz="1800" dirty="0">
              <a:solidFill>
                <a:sysClr val="windowText" lastClr="000000"/>
              </a:solidFill>
              <a:ea typeface="Arial" charset="0"/>
              <a:cs typeface="Arial" charset="0"/>
            </a:endParaRPr>
          </a:p>
        </p:txBody>
      </p:sp>
    </p:spTree>
    <p:extLst>
      <p:ext uri="{BB962C8B-B14F-4D97-AF65-F5344CB8AC3E}">
        <p14:creationId xmlns:p14="http://schemas.microsoft.com/office/powerpoint/2010/main" val="161885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408" y="1030726"/>
            <a:ext cx="2836715" cy="20495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50" y="2055489"/>
            <a:ext cx="5445289" cy="3348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760" y="3970824"/>
            <a:ext cx="5917643" cy="2456044"/>
          </a:xfrm>
          <a:prstGeom prst="rect">
            <a:avLst/>
          </a:prstGeom>
        </p:spPr>
      </p:pic>
      <p:sp>
        <p:nvSpPr>
          <p:cNvPr id="2" name="Title 1"/>
          <p:cNvSpPr>
            <a:spLocks noGrp="1"/>
          </p:cNvSpPr>
          <p:nvPr>
            <p:ph type="title"/>
          </p:nvPr>
        </p:nvSpPr>
        <p:spPr>
          <a:xfrm>
            <a:off x="437750" y="215630"/>
            <a:ext cx="4595071" cy="1645501"/>
          </a:xfrm>
        </p:spPr>
        <p:txBody>
          <a:bodyPr>
            <a:normAutofit/>
          </a:bodyPr>
          <a:lstStyle/>
          <a:p>
            <a:r>
              <a:rPr lang="en-GB" noProof="0" dirty="0"/>
              <a:t>Leading large scale change: the evidence</a:t>
            </a:r>
            <a:br>
              <a:rPr lang="en-GB" noProof="0" dirty="0"/>
            </a:br>
            <a:endParaRPr lang="en-GB" noProof="0" dirty="0"/>
          </a:p>
        </p:txBody>
      </p:sp>
      <p:pic>
        <p:nvPicPr>
          <p:cNvPr id="7" name="Picture 6"/>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4239160" y="5300681"/>
            <a:ext cx="1587322" cy="1341689"/>
          </a:xfrm>
          <a:prstGeom prst="rect">
            <a:avLst/>
          </a:prstGeom>
        </p:spPr>
      </p:pic>
    </p:spTree>
    <p:extLst>
      <p:ext uri="{BB962C8B-B14F-4D97-AF65-F5344CB8AC3E}">
        <p14:creationId xmlns:p14="http://schemas.microsoft.com/office/powerpoint/2010/main" val="2053249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9276AA-2D83-4608-8DF3-A730FA3AC865}"/>
              </a:ext>
            </a:extLst>
          </p:cNvPr>
          <p:cNvSpPr>
            <a:spLocks noGrp="1"/>
          </p:cNvSpPr>
          <p:nvPr>
            <p:ph sz="half" idx="1"/>
          </p:nvPr>
        </p:nvSpPr>
        <p:spPr>
          <a:xfrm>
            <a:off x="723900" y="1825625"/>
            <a:ext cx="5181600" cy="2894293"/>
          </a:xfrm>
          <a:solidFill>
            <a:schemeClr val="accent1"/>
          </a:solidFill>
          <a:ln>
            <a:solidFill>
              <a:schemeClr val="accent1"/>
            </a:solidFill>
          </a:ln>
        </p:spPr>
        <p:txBody>
          <a:bodyPr>
            <a:normAutofit lnSpcReduction="10000"/>
          </a:bodyPr>
          <a:lstStyle/>
          <a:p>
            <a:pPr marL="0" indent="0">
              <a:buNone/>
            </a:pPr>
            <a:r>
              <a:rPr lang="en-GB" noProof="0" dirty="0">
                <a:solidFill>
                  <a:schemeClr val="bg1"/>
                </a:solidFill>
                <a:latin typeface="Arial" panose="020B0604020202020204" pitchFamily="34" charset="0"/>
                <a:cs typeface="Arial" panose="020B0604020202020204" pitchFamily="34" charset="0"/>
              </a:rPr>
              <a:t>Doing the right things and only the right things in the right way for the right people at the right time in the right place, whatever that means in the local context </a:t>
            </a:r>
            <a:br>
              <a:rPr lang="en-GB" noProof="0" dirty="0">
                <a:solidFill>
                  <a:schemeClr val="bg1"/>
                </a:solidFill>
              </a:rPr>
            </a:br>
            <a:endParaRPr lang="en-GB" noProof="0" dirty="0">
              <a:solidFill>
                <a:schemeClr val="bg1"/>
              </a:solidFill>
            </a:endParaRPr>
          </a:p>
          <a:p>
            <a:endParaRPr lang="en-GB" noProof="0" dirty="0">
              <a:solidFill>
                <a:schemeClr val="bg1"/>
              </a:solidFill>
            </a:endParaRPr>
          </a:p>
        </p:txBody>
      </p:sp>
      <p:sp>
        <p:nvSpPr>
          <p:cNvPr id="4" name="Content Placeholder 3"/>
          <p:cNvSpPr>
            <a:spLocks noGrp="1"/>
          </p:cNvSpPr>
          <p:nvPr>
            <p:ph sz="half" idx="2"/>
          </p:nvPr>
        </p:nvSpPr>
        <p:spPr/>
        <p:txBody>
          <a:bodyPr>
            <a:normAutofit lnSpcReduction="10000"/>
          </a:bodyPr>
          <a:lstStyle/>
          <a:p>
            <a:pPr marL="0" indent="0">
              <a:buNone/>
            </a:pPr>
            <a:r>
              <a:rPr lang="en-GB" sz="2400" noProof="0" dirty="0">
                <a:latin typeface="Arial" panose="020B0604020202020204" pitchFamily="34" charset="0"/>
                <a:cs typeface="Arial" panose="020B0604020202020204" pitchFamily="34" charset="0"/>
              </a:rPr>
              <a:t>Improving the </a:t>
            </a:r>
            <a:r>
              <a:rPr lang="en-GB" sz="2400" b="1" noProof="0" dirty="0">
                <a:latin typeface="Arial" panose="020B0604020202020204" pitchFamily="34" charset="0"/>
                <a:cs typeface="Arial" panose="020B0604020202020204" pitchFamily="34" charset="0"/>
              </a:rPr>
              <a:t>value</a:t>
            </a:r>
            <a:r>
              <a:rPr lang="en-GB" sz="2400" noProof="0" dirty="0">
                <a:latin typeface="Arial" panose="020B0604020202020204" pitchFamily="34" charset="0"/>
                <a:cs typeface="Arial" panose="020B0604020202020204" pitchFamily="34" charset="0"/>
              </a:rPr>
              <a:t> that each </a:t>
            </a:r>
            <a:r>
              <a:rPr lang="en-GB" sz="2400" b="1" noProof="0" dirty="0">
                <a:latin typeface="Arial" panose="020B0604020202020204" pitchFamily="34" charset="0"/>
                <a:cs typeface="Arial" panose="020B0604020202020204" pitchFamily="34" charset="0"/>
              </a:rPr>
              <a:t>person</a:t>
            </a:r>
            <a:r>
              <a:rPr lang="en-GB" sz="2400" noProof="0" dirty="0">
                <a:latin typeface="Arial" panose="020B0604020202020204" pitchFamily="34" charset="0"/>
                <a:cs typeface="Arial" panose="020B0604020202020204" pitchFamily="34" charset="0"/>
              </a:rPr>
              <a:t> with asthma derives from their own care and treatment and the value the whole </a:t>
            </a:r>
            <a:r>
              <a:rPr lang="en-GB" sz="2400" b="1" noProof="0" dirty="0">
                <a:latin typeface="Arial" panose="020B0604020202020204" pitchFamily="34" charset="0"/>
                <a:cs typeface="Arial" panose="020B0604020202020204" pitchFamily="34" charset="0"/>
              </a:rPr>
              <a:t>population</a:t>
            </a:r>
            <a:r>
              <a:rPr lang="en-GB" sz="2400" noProof="0" dirty="0">
                <a:latin typeface="Arial" panose="020B0604020202020204" pitchFamily="34" charset="0"/>
                <a:cs typeface="Arial" panose="020B0604020202020204" pitchFamily="34" charset="0"/>
              </a:rPr>
              <a:t> derives from the investment in asthma care by addressing unwarranted variation; reducing waste, avoidable harm and avoidable symptoms </a:t>
            </a:r>
          </a:p>
          <a:p>
            <a:endParaRPr lang="en-GB" sz="2400" noProof="0" dirty="0"/>
          </a:p>
        </p:txBody>
      </p:sp>
      <p:sp>
        <p:nvSpPr>
          <p:cNvPr id="7" name="Title 1">
            <a:extLst>
              <a:ext uri="{FF2B5EF4-FFF2-40B4-BE49-F238E27FC236}">
                <a16:creationId xmlns:a16="http://schemas.microsoft.com/office/drawing/2014/main" id="{EAF8EDEC-AE24-4BBD-BBCB-51E95DCCECF0}"/>
              </a:ext>
            </a:extLst>
          </p:cNvPr>
          <p:cNvSpPr txBox="1">
            <a:spLocks/>
          </p:cNvSpPr>
          <p:nvPr/>
        </p:nvSpPr>
        <p:spPr>
          <a:xfrm>
            <a:off x="609601" y="274638"/>
            <a:ext cx="8846456"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pPr>
              <a:defRPr/>
            </a:pPr>
            <a:r>
              <a:rPr lang="en-GB" sz="3200" dirty="0">
                <a:solidFill>
                  <a:srgbClr val="299D37"/>
                </a:solidFill>
              </a:rPr>
              <a:t>What is Right Care?  </a:t>
            </a:r>
          </a:p>
          <a:p>
            <a:pPr>
              <a:defRPr/>
            </a:pPr>
            <a:r>
              <a:rPr lang="en-GB" sz="3200" dirty="0">
                <a:solidFill>
                  <a:srgbClr val="299D37"/>
                </a:solidFill>
              </a:rPr>
              <a:t>Our working definitions</a:t>
            </a:r>
          </a:p>
        </p:txBody>
      </p:sp>
    </p:spTree>
    <p:extLst>
      <p:ext uri="{BB962C8B-B14F-4D97-AF65-F5344CB8AC3E}">
        <p14:creationId xmlns:p14="http://schemas.microsoft.com/office/powerpoint/2010/main" val="780909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71D8-F615-40A3-9B64-F5F644554FBB}"/>
              </a:ext>
            </a:extLst>
          </p:cNvPr>
          <p:cNvSpPr>
            <a:spLocks noGrp="1"/>
          </p:cNvSpPr>
          <p:nvPr>
            <p:ph type="title"/>
          </p:nvPr>
        </p:nvSpPr>
        <p:spPr/>
        <p:txBody>
          <a:bodyPr/>
          <a:lstStyle/>
          <a:p>
            <a:r>
              <a:rPr lang="en-GB" sz="3200" noProof="0" dirty="0"/>
              <a:t>Aim</a:t>
            </a:r>
          </a:p>
        </p:txBody>
      </p:sp>
      <p:sp>
        <p:nvSpPr>
          <p:cNvPr id="3" name="Content Placeholder 2">
            <a:extLst>
              <a:ext uri="{FF2B5EF4-FFF2-40B4-BE49-F238E27FC236}">
                <a16:creationId xmlns:a16="http://schemas.microsoft.com/office/drawing/2014/main" id="{9601D46B-54C2-4039-B860-E52E7A5BD04D}"/>
              </a:ext>
            </a:extLst>
          </p:cNvPr>
          <p:cNvSpPr>
            <a:spLocks noGrp="1"/>
          </p:cNvSpPr>
          <p:nvPr>
            <p:ph idx="1"/>
          </p:nvPr>
        </p:nvSpPr>
        <p:spPr>
          <a:xfrm>
            <a:off x="609602" y="1626391"/>
            <a:ext cx="5011270" cy="3738986"/>
          </a:xfrm>
          <a:solidFill>
            <a:schemeClr val="accent1"/>
          </a:solidFill>
          <a:ln>
            <a:solidFill>
              <a:schemeClr val="accent1"/>
            </a:solidFill>
          </a:ln>
        </p:spPr>
        <p:txBody>
          <a:bodyPr>
            <a:normAutofit/>
          </a:bodyPr>
          <a:lstStyle/>
          <a:p>
            <a:pPr marL="0" indent="0">
              <a:buNone/>
            </a:pPr>
            <a:r>
              <a:rPr lang="en-GB" sz="2400" noProof="0" dirty="0">
                <a:solidFill>
                  <a:schemeClr val="bg1"/>
                </a:solidFill>
              </a:rPr>
              <a:t>To sort asthma care once and for all for the person with asthma and for the healthcare system so that there is no unwarranted variation, and no avoidable waste or harm*.</a:t>
            </a:r>
            <a:br>
              <a:rPr lang="en-GB" sz="2400" noProof="0" dirty="0">
                <a:solidFill>
                  <a:schemeClr val="bg1"/>
                </a:solidFill>
              </a:rPr>
            </a:br>
            <a:br>
              <a:rPr lang="en-GB" sz="2400" noProof="0" dirty="0">
                <a:solidFill>
                  <a:schemeClr val="bg1"/>
                </a:solidFill>
              </a:rPr>
            </a:br>
            <a:r>
              <a:rPr lang="en-GB" sz="2400" i="1" noProof="0" dirty="0">
                <a:solidFill>
                  <a:schemeClr val="bg1"/>
                </a:solidFill>
              </a:rPr>
              <a:t>That is</a:t>
            </a:r>
            <a:endParaRPr lang="en-GB" sz="2400" noProof="0" dirty="0">
              <a:solidFill>
                <a:schemeClr val="bg1"/>
              </a:solidFill>
            </a:endParaRPr>
          </a:p>
          <a:p>
            <a:pPr marL="0" indent="0">
              <a:buNone/>
            </a:pPr>
            <a:r>
              <a:rPr lang="en-GB" sz="2400" noProof="0" dirty="0">
                <a:solidFill>
                  <a:schemeClr val="bg1"/>
                </a:solidFill>
              </a:rPr>
              <a:t>We can and should do better by getting it right first time!</a:t>
            </a:r>
          </a:p>
        </p:txBody>
      </p:sp>
      <p:sp>
        <p:nvSpPr>
          <p:cNvPr id="4" name="Title 1">
            <a:extLst>
              <a:ext uri="{FF2B5EF4-FFF2-40B4-BE49-F238E27FC236}">
                <a16:creationId xmlns:a16="http://schemas.microsoft.com/office/drawing/2014/main" id="{603D68C2-C34A-467E-9B11-914F4768B348}"/>
              </a:ext>
            </a:extLst>
          </p:cNvPr>
          <p:cNvSpPr txBox="1">
            <a:spLocks/>
          </p:cNvSpPr>
          <p:nvPr/>
        </p:nvSpPr>
        <p:spPr>
          <a:xfrm>
            <a:off x="5983941" y="274638"/>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GB" sz="3200" dirty="0">
                <a:solidFill>
                  <a:srgbClr val="299D37"/>
                </a:solidFill>
              </a:rPr>
              <a:t>Scope</a:t>
            </a:r>
          </a:p>
        </p:txBody>
      </p:sp>
      <p:sp>
        <p:nvSpPr>
          <p:cNvPr id="5" name="Content Placeholder 2">
            <a:extLst>
              <a:ext uri="{FF2B5EF4-FFF2-40B4-BE49-F238E27FC236}">
                <a16:creationId xmlns:a16="http://schemas.microsoft.com/office/drawing/2014/main" id="{96776A4F-69F4-402D-B804-3565361C52FC}"/>
              </a:ext>
            </a:extLst>
          </p:cNvPr>
          <p:cNvSpPr txBox="1">
            <a:spLocks/>
          </p:cNvSpPr>
          <p:nvPr/>
        </p:nvSpPr>
        <p:spPr>
          <a:xfrm>
            <a:off x="5983941" y="1626389"/>
            <a:ext cx="5406109" cy="4525963"/>
          </a:xfrm>
          <a:prstGeom prst="rect">
            <a:avLst/>
          </a:prstGeom>
          <a:ln>
            <a:noFill/>
          </a:ln>
        </p:spPr>
        <p:txBody>
          <a:bodyPr vert="horz" lIns="91440" tIns="45720" rIns="91440" bIns="4572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299D37"/>
              </a:buClr>
              <a:buFont typeface="Arial"/>
              <a:buNone/>
            </a:pPr>
            <a:r>
              <a:rPr lang="en-GB" dirty="0">
                <a:solidFill>
                  <a:prstClr val="black"/>
                </a:solidFill>
              </a:rPr>
              <a:t>The pathway from the first time someone (adult or parent) is offered a SABA, wherever that is, through to all possibilities (existing and new) for review</a:t>
            </a:r>
            <a:br>
              <a:rPr lang="en-GB" dirty="0">
                <a:solidFill>
                  <a:prstClr val="black"/>
                </a:solidFill>
              </a:rPr>
            </a:br>
            <a:endParaRPr lang="en-US" dirty="0">
              <a:solidFill>
                <a:prstClr val="black"/>
              </a:solidFill>
            </a:endParaRPr>
          </a:p>
          <a:p>
            <a:pPr marL="0" indent="0">
              <a:buClr>
                <a:srgbClr val="299D37"/>
              </a:buClr>
              <a:buFont typeface="Arial"/>
              <a:buNone/>
            </a:pPr>
            <a:r>
              <a:rPr lang="en-US" b="1" dirty="0">
                <a:solidFill>
                  <a:prstClr val="black"/>
                </a:solidFill>
              </a:rPr>
              <a:t>Phase 1: SABA use</a:t>
            </a:r>
          </a:p>
        </p:txBody>
      </p:sp>
      <p:sp>
        <p:nvSpPr>
          <p:cNvPr id="6" name="TextBox 5"/>
          <p:cNvSpPr txBox="1"/>
          <p:nvPr/>
        </p:nvSpPr>
        <p:spPr>
          <a:xfrm>
            <a:off x="2163537" y="5890742"/>
            <a:ext cx="10410091" cy="261610"/>
          </a:xfrm>
          <a:prstGeom prst="rect">
            <a:avLst/>
          </a:prstGeom>
          <a:noFill/>
        </p:spPr>
        <p:txBody>
          <a:bodyPr wrap="square" rtlCol="0">
            <a:spAutoFit/>
          </a:bodyPr>
          <a:lstStyle/>
          <a:p>
            <a:pPr defTabSz="457200"/>
            <a:r>
              <a:rPr lang="en-US" sz="1100" dirty="0">
                <a:solidFill>
                  <a:prstClr val="black"/>
                </a:solidFill>
              </a:rPr>
              <a:t>*</a:t>
            </a:r>
            <a:r>
              <a:rPr lang="en-GB" sz="1100" dirty="0">
                <a:solidFill>
                  <a:prstClr val="black"/>
                </a:solidFill>
              </a:rPr>
              <a:t>waste is waste of human, financial, health facility, energy and pharmacological assets.</a:t>
            </a:r>
            <a:endParaRPr lang="en-US" sz="1100" dirty="0">
              <a:solidFill>
                <a:prstClr val="black"/>
              </a:solidFill>
            </a:endParaRPr>
          </a:p>
        </p:txBody>
      </p:sp>
    </p:spTree>
    <p:extLst>
      <p:ext uri="{BB962C8B-B14F-4D97-AF65-F5344CB8AC3E}">
        <p14:creationId xmlns:p14="http://schemas.microsoft.com/office/powerpoint/2010/main" val="4078281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AD5B-C303-4F24-AD32-989AF49D341C}"/>
              </a:ext>
            </a:extLst>
          </p:cNvPr>
          <p:cNvSpPr>
            <a:spLocks noGrp="1"/>
          </p:cNvSpPr>
          <p:nvPr>
            <p:ph type="title"/>
          </p:nvPr>
        </p:nvSpPr>
        <p:spPr/>
        <p:txBody>
          <a:bodyPr/>
          <a:lstStyle/>
          <a:p>
            <a:r>
              <a:rPr lang="en-GB" dirty="0"/>
              <a:t>Asthma Right Care as a social movement</a:t>
            </a:r>
          </a:p>
        </p:txBody>
      </p:sp>
      <p:sp>
        <p:nvSpPr>
          <p:cNvPr id="3" name="Content Placeholder 2">
            <a:extLst>
              <a:ext uri="{FF2B5EF4-FFF2-40B4-BE49-F238E27FC236}">
                <a16:creationId xmlns:a16="http://schemas.microsoft.com/office/drawing/2014/main" id="{58AC19AE-C39C-4BE0-91DC-31A181739DF5}"/>
              </a:ext>
            </a:extLst>
          </p:cNvPr>
          <p:cNvSpPr>
            <a:spLocks noGrp="1"/>
          </p:cNvSpPr>
          <p:nvPr>
            <p:ph idx="1"/>
          </p:nvPr>
        </p:nvSpPr>
        <p:spPr>
          <a:xfrm>
            <a:off x="1981200" y="1981940"/>
            <a:ext cx="8229600" cy="4525963"/>
          </a:xfrm>
        </p:spPr>
        <p:txBody>
          <a:bodyPr>
            <a:normAutofit/>
          </a:bodyPr>
          <a:lstStyle/>
          <a:p>
            <a:pPr marL="0" indent="0">
              <a:lnSpc>
                <a:spcPct val="130000"/>
              </a:lnSpc>
              <a:spcAft>
                <a:spcPts val="100"/>
              </a:spcAft>
              <a:buNone/>
            </a:pPr>
            <a:r>
              <a:rPr lang="en-US" dirty="0">
                <a:latin typeface="Arial" panose="020B0604020202020204" pitchFamily="34" charset="0"/>
                <a:cs typeface="Arial" panose="020B0604020202020204" pitchFamily="34" charset="0"/>
              </a:rPr>
              <a:t>It’s all about the FOLLOWERS: We need to get the right people engaged, who will connect through the right channels to engage the maximum numbers of followers who are inspired to do something different: to reduce reliance on short-acting beta-agonists, and to increase faith in and use of guideline-indicated effective medicines</a:t>
            </a:r>
          </a:p>
          <a:p>
            <a:pPr>
              <a:lnSpc>
                <a:spcPct val="130000"/>
              </a:lnSpc>
            </a:pPr>
            <a:endParaRPr lang="en-GB" dirty="0"/>
          </a:p>
        </p:txBody>
      </p:sp>
    </p:spTree>
    <p:extLst>
      <p:ext uri="{BB962C8B-B14F-4D97-AF65-F5344CB8AC3E}">
        <p14:creationId xmlns:p14="http://schemas.microsoft.com/office/powerpoint/2010/main" val="716485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DC9E-54DB-4AB8-B30C-F7F7FB22BC75}"/>
              </a:ext>
            </a:extLst>
          </p:cNvPr>
          <p:cNvSpPr>
            <a:spLocks noGrp="1"/>
          </p:cNvSpPr>
          <p:nvPr>
            <p:ph type="title"/>
          </p:nvPr>
        </p:nvSpPr>
        <p:spPr>
          <a:xfrm>
            <a:off x="690936" y="-69410"/>
            <a:ext cx="6937393" cy="1143000"/>
          </a:xfrm>
        </p:spPr>
        <p:txBody>
          <a:bodyPr/>
          <a:lstStyle/>
          <a:p>
            <a:r>
              <a:rPr lang="en-GB" sz="3200" noProof="0" dirty="0"/>
              <a:t>Getting our social movement going</a:t>
            </a:r>
          </a:p>
        </p:txBody>
      </p:sp>
      <p:cxnSp>
        <p:nvCxnSpPr>
          <p:cNvPr id="8" name="Straight Arrow Connector 7">
            <a:extLst>
              <a:ext uri="{FF2B5EF4-FFF2-40B4-BE49-F238E27FC236}">
                <a16:creationId xmlns:a16="http://schemas.microsoft.com/office/drawing/2014/main" id="{36D15F9D-F25A-43B7-B33A-00A3F5D0A080}"/>
              </a:ext>
            </a:extLst>
          </p:cNvPr>
          <p:cNvCxnSpPr>
            <a:cxnSpLocks/>
          </p:cNvCxnSpPr>
          <p:nvPr/>
        </p:nvCxnSpPr>
        <p:spPr>
          <a:xfrm>
            <a:off x="690936" y="1313629"/>
            <a:ext cx="11287864" cy="52083"/>
          </a:xfrm>
          <a:prstGeom prst="straightConnector1">
            <a:avLst/>
          </a:prstGeom>
          <a:noFill/>
          <a:ln w="31750" cap="flat" cmpd="sng" algn="ctr">
            <a:solidFill>
              <a:sysClr val="windowText" lastClr="000000"/>
            </a:solidFill>
            <a:prstDash val="solid"/>
            <a:miter lim="800000"/>
            <a:tailEnd type="triangle"/>
          </a:ln>
          <a:effectLst/>
        </p:spPr>
      </p:cxnSp>
      <p:sp>
        <p:nvSpPr>
          <p:cNvPr id="10" name="Rectangle: Rounded Corners 9">
            <a:extLst>
              <a:ext uri="{FF2B5EF4-FFF2-40B4-BE49-F238E27FC236}">
                <a16:creationId xmlns:a16="http://schemas.microsoft.com/office/drawing/2014/main" id="{76647C87-DE2E-459A-A482-081D0B547C27}"/>
              </a:ext>
            </a:extLst>
          </p:cNvPr>
          <p:cNvSpPr/>
          <p:nvPr/>
        </p:nvSpPr>
        <p:spPr>
          <a:xfrm>
            <a:off x="349369" y="2096006"/>
            <a:ext cx="1248611" cy="78631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Steering Group formed and meets</a:t>
            </a:r>
          </a:p>
        </p:txBody>
      </p:sp>
      <p:sp>
        <p:nvSpPr>
          <p:cNvPr id="11" name="Rectangle: Rounded Corners 10">
            <a:extLst>
              <a:ext uri="{FF2B5EF4-FFF2-40B4-BE49-F238E27FC236}">
                <a16:creationId xmlns:a16="http://schemas.microsoft.com/office/drawing/2014/main" id="{56E12E7B-A775-43BE-9464-8B6A76F481A2}"/>
              </a:ext>
            </a:extLst>
          </p:cNvPr>
          <p:cNvSpPr/>
          <p:nvPr/>
        </p:nvSpPr>
        <p:spPr>
          <a:xfrm>
            <a:off x="2265858" y="2150473"/>
            <a:ext cx="1209576" cy="62749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National Champions Identified</a:t>
            </a:r>
          </a:p>
        </p:txBody>
      </p:sp>
      <p:sp>
        <p:nvSpPr>
          <p:cNvPr id="12" name="Rectangle: Rounded Corners 11">
            <a:extLst>
              <a:ext uri="{FF2B5EF4-FFF2-40B4-BE49-F238E27FC236}">
                <a16:creationId xmlns:a16="http://schemas.microsoft.com/office/drawing/2014/main" id="{0A5D5C1B-6CDF-4D86-AEA7-189DD37F30C1}"/>
              </a:ext>
            </a:extLst>
          </p:cNvPr>
          <p:cNvSpPr/>
          <p:nvPr/>
        </p:nvSpPr>
        <p:spPr>
          <a:xfrm>
            <a:off x="1677880" y="2882325"/>
            <a:ext cx="873131" cy="64210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16" name="Straight Arrow Connector 15">
            <a:extLst>
              <a:ext uri="{FF2B5EF4-FFF2-40B4-BE49-F238E27FC236}">
                <a16:creationId xmlns:a16="http://schemas.microsoft.com/office/drawing/2014/main" id="{3C79F316-8DE6-4339-BE29-404E45F2E662}"/>
              </a:ext>
            </a:extLst>
          </p:cNvPr>
          <p:cNvCxnSpPr>
            <a:cxnSpLocks/>
          </p:cNvCxnSpPr>
          <p:nvPr/>
        </p:nvCxnSpPr>
        <p:spPr>
          <a:xfrm flipV="1">
            <a:off x="2625342" y="3186878"/>
            <a:ext cx="1019409" cy="12792"/>
          </a:xfrm>
          <a:prstGeom prst="straightConnector1">
            <a:avLst/>
          </a:prstGeom>
          <a:noFill/>
          <a:ln w="317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90223C6E-0DAA-4B38-BFB0-D8CF94260962}"/>
              </a:ext>
            </a:extLst>
          </p:cNvPr>
          <p:cNvCxnSpPr>
            <a:cxnSpLocks/>
          </p:cNvCxnSpPr>
          <p:nvPr/>
        </p:nvCxnSpPr>
        <p:spPr>
          <a:xfrm>
            <a:off x="5955849" y="3197161"/>
            <a:ext cx="411688" cy="0"/>
          </a:xfrm>
          <a:prstGeom prst="straightConnector1">
            <a:avLst/>
          </a:prstGeom>
          <a:noFill/>
          <a:ln w="31750" cap="flat" cmpd="sng" algn="ctr">
            <a:solidFill>
              <a:sysClr val="windowText" lastClr="000000"/>
            </a:solidFill>
            <a:prstDash val="solid"/>
            <a:miter lim="800000"/>
            <a:tailEnd type="triangle"/>
          </a:ln>
          <a:effectLst/>
        </p:spPr>
      </p:cxnSp>
      <p:sp>
        <p:nvSpPr>
          <p:cNvPr id="19" name="Rectangle: Rounded Corners 18">
            <a:extLst>
              <a:ext uri="{FF2B5EF4-FFF2-40B4-BE49-F238E27FC236}">
                <a16:creationId xmlns:a16="http://schemas.microsoft.com/office/drawing/2014/main" id="{C9608673-41DF-4D8D-8338-AD9E4574D1BC}"/>
              </a:ext>
            </a:extLst>
          </p:cNvPr>
          <p:cNvSpPr/>
          <p:nvPr/>
        </p:nvSpPr>
        <p:spPr>
          <a:xfrm>
            <a:off x="8163885" y="3174616"/>
            <a:ext cx="1039830" cy="421677"/>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Symposium</a:t>
            </a:r>
          </a:p>
        </p:txBody>
      </p:sp>
      <p:sp>
        <p:nvSpPr>
          <p:cNvPr id="20" name="Rectangle: Rounded Corners 19">
            <a:extLst>
              <a:ext uri="{FF2B5EF4-FFF2-40B4-BE49-F238E27FC236}">
                <a16:creationId xmlns:a16="http://schemas.microsoft.com/office/drawing/2014/main" id="{91D6E56A-A5D4-4DF5-BC25-92F0F8814A8E}"/>
              </a:ext>
            </a:extLst>
          </p:cNvPr>
          <p:cNvSpPr/>
          <p:nvPr/>
        </p:nvSpPr>
        <p:spPr>
          <a:xfrm>
            <a:off x="4304682" y="3928835"/>
            <a:ext cx="123251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UK</a:t>
            </a:r>
          </a:p>
        </p:txBody>
      </p:sp>
      <p:sp>
        <p:nvSpPr>
          <p:cNvPr id="21" name="Rectangle: Rounded Corners 20">
            <a:extLst>
              <a:ext uri="{FF2B5EF4-FFF2-40B4-BE49-F238E27FC236}">
                <a16:creationId xmlns:a16="http://schemas.microsoft.com/office/drawing/2014/main" id="{5B29BBCC-9D09-4AF9-ABB2-BBF64F63DA60}"/>
              </a:ext>
            </a:extLst>
          </p:cNvPr>
          <p:cNvSpPr/>
          <p:nvPr/>
        </p:nvSpPr>
        <p:spPr>
          <a:xfrm>
            <a:off x="4298917" y="5764329"/>
            <a:ext cx="1235553"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Spain </a:t>
            </a:r>
          </a:p>
        </p:txBody>
      </p:sp>
      <p:sp>
        <p:nvSpPr>
          <p:cNvPr id="22" name="Rectangle: Rounded Corners 21">
            <a:extLst>
              <a:ext uri="{FF2B5EF4-FFF2-40B4-BE49-F238E27FC236}">
                <a16:creationId xmlns:a16="http://schemas.microsoft.com/office/drawing/2014/main" id="{9EBF89CC-FAED-44AF-86D4-429C17EDDE96}"/>
              </a:ext>
            </a:extLst>
          </p:cNvPr>
          <p:cNvSpPr/>
          <p:nvPr/>
        </p:nvSpPr>
        <p:spPr>
          <a:xfrm>
            <a:off x="4317751" y="5145395"/>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 Steering Group Stakeholder </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 Invitation Canada </a:t>
            </a:r>
          </a:p>
        </p:txBody>
      </p:sp>
      <p:sp>
        <p:nvSpPr>
          <p:cNvPr id="23" name="Rectangle: Rounded Corners 22">
            <a:extLst>
              <a:ext uri="{FF2B5EF4-FFF2-40B4-BE49-F238E27FC236}">
                <a16:creationId xmlns:a16="http://schemas.microsoft.com/office/drawing/2014/main" id="{C73BF189-B978-4B03-A85F-7D42650ADBED}"/>
              </a:ext>
            </a:extLst>
          </p:cNvPr>
          <p:cNvSpPr/>
          <p:nvPr/>
        </p:nvSpPr>
        <p:spPr>
          <a:xfrm>
            <a:off x="4298107" y="4553668"/>
            <a:ext cx="1235554"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800" kern="0" dirty="0">
                <a:solidFill>
                  <a:prstClr val="white"/>
                </a:solidFill>
                <a:latin typeface="Calibri" panose="020F0502020204030204"/>
              </a:rPr>
              <a:t>National</a:t>
            </a:r>
            <a:r>
              <a:rPr lang="en-GB" sz="1100" kern="0" dirty="0">
                <a:solidFill>
                  <a:prstClr val="white"/>
                </a:solidFill>
                <a:latin typeface="Calibri" panose="020F0502020204030204"/>
              </a:rPr>
              <a:t> </a:t>
            </a:r>
            <a:r>
              <a:rPr lang="en-GB" sz="800" kern="0" dirty="0">
                <a:solidFill>
                  <a:prstClr val="white"/>
                </a:solidFill>
                <a:latin typeface="Calibri" panose="020F0502020204030204"/>
              </a:rPr>
              <a:t>Steering Group Stakeholder</a:t>
            </a:r>
          </a:p>
          <a:p>
            <a:pPr algn="ctr" defTabSz="348386"/>
            <a:r>
              <a:rPr lang="en-GB" sz="800" kern="0" dirty="0">
                <a:solidFill>
                  <a:prstClr val="white"/>
                </a:solidFill>
                <a:latin typeface="Calibri" panose="020F0502020204030204"/>
              </a:rPr>
              <a:t>Mapping  </a:t>
            </a:r>
          </a:p>
          <a:p>
            <a:pPr algn="ctr" defTabSz="348386"/>
            <a:r>
              <a:rPr lang="en-GB" sz="800" kern="0" dirty="0">
                <a:solidFill>
                  <a:prstClr val="white"/>
                </a:solidFill>
                <a:latin typeface="Calibri" panose="020F0502020204030204"/>
              </a:rPr>
              <a:t>Invitation Portugal</a:t>
            </a:r>
            <a:endParaRPr lang="en-GB" sz="900" kern="0" dirty="0">
              <a:solidFill>
                <a:prstClr val="white"/>
              </a:solidFill>
              <a:latin typeface="Calibri" panose="020F0502020204030204"/>
            </a:endParaRPr>
          </a:p>
        </p:txBody>
      </p:sp>
      <p:cxnSp>
        <p:nvCxnSpPr>
          <p:cNvPr id="24" name="Straight Arrow Connector 23">
            <a:extLst>
              <a:ext uri="{FF2B5EF4-FFF2-40B4-BE49-F238E27FC236}">
                <a16:creationId xmlns:a16="http://schemas.microsoft.com/office/drawing/2014/main" id="{0017F491-3530-48FA-B587-1883AD910845}"/>
              </a:ext>
            </a:extLst>
          </p:cNvPr>
          <p:cNvCxnSpPr>
            <a:cxnSpLocks/>
            <a:endCxn id="28" idx="1"/>
          </p:cNvCxnSpPr>
          <p:nvPr/>
        </p:nvCxnSpPr>
        <p:spPr>
          <a:xfrm>
            <a:off x="5537568" y="4177869"/>
            <a:ext cx="409308" cy="5065"/>
          </a:xfrm>
          <a:prstGeom prst="straightConnector1">
            <a:avLst/>
          </a:prstGeom>
          <a:noFill/>
          <a:ln w="31750" cap="flat" cmpd="sng" algn="ctr">
            <a:solidFill>
              <a:sysClr val="windowText" lastClr="000000"/>
            </a:solidFill>
            <a:prstDash val="solid"/>
            <a:miter lim="800000"/>
            <a:tailEnd type="triangle"/>
          </a:ln>
          <a:effectLst/>
        </p:spPr>
      </p:cxnSp>
      <p:sp>
        <p:nvSpPr>
          <p:cNvPr id="25" name="Rectangle: Rounded Corners 24">
            <a:extLst>
              <a:ext uri="{FF2B5EF4-FFF2-40B4-BE49-F238E27FC236}">
                <a16:creationId xmlns:a16="http://schemas.microsoft.com/office/drawing/2014/main" id="{7A03CB3D-DC77-4872-8510-70452A24E875}"/>
              </a:ext>
            </a:extLst>
          </p:cNvPr>
          <p:cNvSpPr/>
          <p:nvPr/>
        </p:nvSpPr>
        <p:spPr>
          <a:xfrm>
            <a:off x="5943017" y="5766076"/>
            <a:ext cx="705677" cy="508199"/>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6" name="Rectangle: Rounded Corners 25">
            <a:extLst>
              <a:ext uri="{FF2B5EF4-FFF2-40B4-BE49-F238E27FC236}">
                <a16:creationId xmlns:a16="http://schemas.microsoft.com/office/drawing/2014/main" id="{A5F99FAF-3881-4996-8FD2-30FC3F826232}"/>
              </a:ext>
            </a:extLst>
          </p:cNvPr>
          <p:cNvSpPr/>
          <p:nvPr/>
        </p:nvSpPr>
        <p:spPr>
          <a:xfrm>
            <a:off x="5943017" y="5142887"/>
            <a:ext cx="735238"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7" name="Rectangle: Rounded Corners 26">
            <a:extLst>
              <a:ext uri="{FF2B5EF4-FFF2-40B4-BE49-F238E27FC236}">
                <a16:creationId xmlns:a16="http://schemas.microsoft.com/office/drawing/2014/main" id="{88D65529-3052-4CB6-A2F7-7482AB5EB5CD}"/>
              </a:ext>
            </a:extLst>
          </p:cNvPr>
          <p:cNvSpPr/>
          <p:nvPr/>
        </p:nvSpPr>
        <p:spPr>
          <a:xfrm>
            <a:off x="5946876" y="4553668"/>
            <a:ext cx="705677" cy="508200"/>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8" name="Rectangle: Rounded Corners 27">
            <a:extLst>
              <a:ext uri="{FF2B5EF4-FFF2-40B4-BE49-F238E27FC236}">
                <a16:creationId xmlns:a16="http://schemas.microsoft.com/office/drawing/2014/main" id="{AFC66212-6AE5-49D0-BB04-F256BC5611B2}"/>
              </a:ext>
            </a:extLst>
          </p:cNvPr>
          <p:cNvSpPr/>
          <p:nvPr/>
        </p:nvSpPr>
        <p:spPr>
          <a:xfrm>
            <a:off x="5946876" y="3927392"/>
            <a:ext cx="705677" cy="51108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National Design Charrette</a:t>
            </a:r>
          </a:p>
        </p:txBody>
      </p:sp>
      <p:sp>
        <p:nvSpPr>
          <p:cNvPr id="29" name="Rectangle: Rounded Corners 28">
            <a:extLst>
              <a:ext uri="{FF2B5EF4-FFF2-40B4-BE49-F238E27FC236}">
                <a16:creationId xmlns:a16="http://schemas.microsoft.com/office/drawing/2014/main" id="{B66935B1-8AF8-45F7-9DB5-081BB09BD0CE}"/>
              </a:ext>
            </a:extLst>
          </p:cNvPr>
          <p:cNvSpPr/>
          <p:nvPr/>
        </p:nvSpPr>
        <p:spPr>
          <a:xfrm>
            <a:off x="7648846" y="3956944"/>
            <a:ext cx="705677" cy="48153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0" name="Rectangle: Rounded Corners 29">
            <a:extLst>
              <a:ext uri="{FF2B5EF4-FFF2-40B4-BE49-F238E27FC236}">
                <a16:creationId xmlns:a16="http://schemas.microsoft.com/office/drawing/2014/main" id="{F91EE973-A25D-4BF1-BBB9-17382689C3D7}"/>
              </a:ext>
            </a:extLst>
          </p:cNvPr>
          <p:cNvSpPr/>
          <p:nvPr/>
        </p:nvSpPr>
        <p:spPr>
          <a:xfrm>
            <a:off x="7648846" y="4557046"/>
            <a:ext cx="705677" cy="504822"/>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1" name="Rectangle: Rounded Corners 30">
            <a:extLst>
              <a:ext uri="{FF2B5EF4-FFF2-40B4-BE49-F238E27FC236}">
                <a16:creationId xmlns:a16="http://schemas.microsoft.com/office/drawing/2014/main" id="{8FD9B02E-D1C2-4CC4-B629-9A210CB0C5C1}"/>
              </a:ext>
            </a:extLst>
          </p:cNvPr>
          <p:cNvSpPr/>
          <p:nvPr/>
        </p:nvSpPr>
        <p:spPr>
          <a:xfrm>
            <a:off x="7648846" y="5764329"/>
            <a:ext cx="705677" cy="498516"/>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2" name="Rectangle: Rounded Corners 31">
            <a:extLst>
              <a:ext uri="{FF2B5EF4-FFF2-40B4-BE49-F238E27FC236}">
                <a16:creationId xmlns:a16="http://schemas.microsoft.com/office/drawing/2014/main" id="{D4C27212-165F-4D26-8F4A-D004990EA292}"/>
              </a:ext>
            </a:extLst>
          </p:cNvPr>
          <p:cNvSpPr/>
          <p:nvPr/>
        </p:nvSpPr>
        <p:spPr>
          <a:xfrm>
            <a:off x="7648846" y="5141092"/>
            <a:ext cx="705677" cy="509995"/>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900" kern="0" dirty="0">
                <a:solidFill>
                  <a:prstClr val="white"/>
                </a:solidFill>
                <a:latin typeface="Calibri" panose="020F0502020204030204"/>
              </a:rPr>
              <a:t>Pilot Phase</a:t>
            </a:r>
          </a:p>
        </p:txBody>
      </p:sp>
      <p:sp>
        <p:nvSpPr>
          <p:cNvPr id="33" name="Left Brace 32">
            <a:extLst>
              <a:ext uri="{FF2B5EF4-FFF2-40B4-BE49-F238E27FC236}">
                <a16:creationId xmlns:a16="http://schemas.microsoft.com/office/drawing/2014/main" id="{ADCDA5D0-276D-40FC-B81B-AE9732135A7B}"/>
              </a:ext>
            </a:extLst>
          </p:cNvPr>
          <p:cNvSpPr/>
          <p:nvPr/>
        </p:nvSpPr>
        <p:spPr>
          <a:xfrm>
            <a:off x="4111317" y="3961768"/>
            <a:ext cx="24032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sp>
        <p:nvSpPr>
          <p:cNvPr id="34" name="Left Brace 33">
            <a:extLst>
              <a:ext uri="{FF2B5EF4-FFF2-40B4-BE49-F238E27FC236}">
                <a16:creationId xmlns:a16="http://schemas.microsoft.com/office/drawing/2014/main" id="{47C8FD9B-57E2-47A3-840A-B5EB1D68ADF1}"/>
              </a:ext>
            </a:extLst>
          </p:cNvPr>
          <p:cNvSpPr/>
          <p:nvPr/>
        </p:nvSpPr>
        <p:spPr>
          <a:xfrm rot="10800000">
            <a:off x="6677539" y="3954703"/>
            <a:ext cx="259205" cy="2301077"/>
          </a:xfrm>
          <a:prstGeom prst="leftBrace">
            <a:avLst>
              <a:gd name="adj1" fmla="val 8333"/>
              <a:gd name="adj2" fmla="val 50355"/>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35" name="Straight Arrow Connector 34">
            <a:extLst>
              <a:ext uri="{FF2B5EF4-FFF2-40B4-BE49-F238E27FC236}">
                <a16:creationId xmlns:a16="http://schemas.microsoft.com/office/drawing/2014/main" id="{804764EE-7F91-41BE-9CD7-EF7946CDFD01}"/>
              </a:ext>
            </a:extLst>
          </p:cNvPr>
          <p:cNvCxnSpPr>
            <a:cxnSpLocks/>
          </p:cNvCxnSpPr>
          <p:nvPr/>
        </p:nvCxnSpPr>
        <p:spPr>
          <a:xfrm>
            <a:off x="7303908" y="4177869"/>
            <a:ext cx="366210" cy="0"/>
          </a:xfrm>
          <a:prstGeom prst="straightConnector1">
            <a:avLst/>
          </a:prstGeom>
          <a:noFill/>
          <a:ln w="317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C2DF0BEB-2D15-4B23-8945-FDC5981E10C0}"/>
              </a:ext>
            </a:extLst>
          </p:cNvPr>
          <p:cNvCxnSpPr>
            <a:cxnSpLocks/>
          </p:cNvCxnSpPr>
          <p:nvPr/>
        </p:nvCxnSpPr>
        <p:spPr>
          <a:xfrm>
            <a:off x="7275815" y="5386568"/>
            <a:ext cx="368248" cy="0"/>
          </a:xfrm>
          <a:prstGeom prst="straightConnector1">
            <a:avLst/>
          </a:prstGeom>
          <a:noFill/>
          <a:ln w="31750" cap="flat" cmpd="sng" algn="ctr">
            <a:solidFill>
              <a:sysClr val="windowText" lastClr="000000"/>
            </a:solidFill>
            <a:prstDash val="solid"/>
            <a:miter lim="800000"/>
            <a:tailEnd type="triangle"/>
          </a:ln>
          <a:effectLst/>
        </p:spPr>
      </p:cxnSp>
      <p:cxnSp>
        <p:nvCxnSpPr>
          <p:cNvPr id="37" name="Straight Arrow Connector 36">
            <a:extLst>
              <a:ext uri="{FF2B5EF4-FFF2-40B4-BE49-F238E27FC236}">
                <a16:creationId xmlns:a16="http://schemas.microsoft.com/office/drawing/2014/main" id="{30BC74B4-797B-4E4C-B83E-7B146C69475C}"/>
              </a:ext>
            </a:extLst>
          </p:cNvPr>
          <p:cNvCxnSpPr>
            <a:cxnSpLocks/>
          </p:cNvCxnSpPr>
          <p:nvPr/>
        </p:nvCxnSpPr>
        <p:spPr>
          <a:xfrm flipV="1">
            <a:off x="7275815" y="4805509"/>
            <a:ext cx="368248" cy="4516"/>
          </a:xfrm>
          <a:prstGeom prst="straightConnector1">
            <a:avLst/>
          </a:prstGeom>
          <a:noFill/>
          <a:ln w="317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6DEED1A9-53B2-48AB-A497-9A041D2759AB}"/>
              </a:ext>
            </a:extLst>
          </p:cNvPr>
          <p:cNvCxnSpPr>
            <a:cxnSpLocks/>
          </p:cNvCxnSpPr>
          <p:nvPr/>
        </p:nvCxnSpPr>
        <p:spPr>
          <a:xfrm>
            <a:off x="7285828" y="6013587"/>
            <a:ext cx="348218" cy="0"/>
          </a:xfrm>
          <a:prstGeom prst="straightConnector1">
            <a:avLst/>
          </a:prstGeom>
          <a:noFill/>
          <a:ln w="31750" cap="flat" cmpd="sng" algn="ctr">
            <a:solidFill>
              <a:sysClr val="windowText" lastClr="000000"/>
            </a:solidFill>
            <a:prstDash val="solid"/>
            <a:miter lim="800000"/>
            <a:tailEnd type="triangle"/>
          </a:ln>
          <a:effectLst/>
        </p:spPr>
      </p:cxnSp>
      <p:sp>
        <p:nvSpPr>
          <p:cNvPr id="39" name="Left Brace 38">
            <a:extLst>
              <a:ext uri="{FF2B5EF4-FFF2-40B4-BE49-F238E27FC236}">
                <a16:creationId xmlns:a16="http://schemas.microsoft.com/office/drawing/2014/main" id="{B161BB17-1CCD-443B-8900-2D4A490EF917}"/>
              </a:ext>
            </a:extLst>
          </p:cNvPr>
          <p:cNvSpPr/>
          <p:nvPr/>
        </p:nvSpPr>
        <p:spPr>
          <a:xfrm rot="10800000">
            <a:off x="8338712" y="3928835"/>
            <a:ext cx="345088" cy="2301077"/>
          </a:xfrm>
          <a:prstGeom prst="leftBrace">
            <a:avLst/>
          </a:prstGeom>
          <a:noFill/>
          <a:ln w="6350" cap="flat" cmpd="sng" algn="ctr">
            <a:solidFill>
              <a:sysClr val="windowText" lastClr="000000"/>
            </a:solidFill>
            <a:prstDash val="solid"/>
            <a:miter lim="800000"/>
          </a:ln>
          <a:effectLst/>
        </p:spPr>
        <p:txBody>
          <a:bodyPr rtlCol="0" anchor="ctr"/>
          <a:lstStyle/>
          <a:p>
            <a:pPr algn="ctr" defTabSz="348386"/>
            <a:endParaRPr lang="en-GB" sz="1013" kern="0">
              <a:solidFill>
                <a:prstClr val="black"/>
              </a:solidFill>
              <a:latin typeface="Calibri" panose="020F0502020204030204"/>
            </a:endParaRPr>
          </a:p>
        </p:txBody>
      </p:sp>
      <p:cxnSp>
        <p:nvCxnSpPr>
          <p:cNvPr id="46" name="Straight Arrow Connector 45">
            <a:extLst>
              <a:ext uri="{FF2B5EF4-FFF2-40B4-BE49-F238E27FC236}">
                <a16:creationId xmlns:a16="http://schemas.microsoft.com/office/drawing/2014/main" id="{CF44D1BB-54B5-473D-B1D0-3A21903C58D0}"/>
              </a:ext>
            </a:extLst>
          </p:cNvPr>
          <p:cNvCxnSpPr>
            <a:cxnSpLocks/>
            <a:endCxn id="19" idx="2"/>
          </p:cNvCxnSpPr>
          <p:nvPr/>
        </p:nvCxnSpPr>
        <p:spPr>
          <a:xfrm flipH="1" flipV="1">
            <a:off x="8683800" y="3596293"/>
            <a:ext cx="2" cy="148308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0" name="Straight Arrow Connector 49">
            <a:extLst>
              <a:ext uri="{FF2B5EF4-FFF2-40B4-BE49-F238E27FC236}">
                <a16:creationId xmlns:a16="http://schemas.microsoft.com/office/drawing/2014/main" id="{A595E538-A16C-484C-A32E-54C7B0287ABD}"/>
              </a:ext>
            </a:extLst>
          </p:cNvPr>
          <p:cNvCxnSpPr>
            <a:cxnSpLocks/>
          </p:cNvCxnSpPr>
          <p:nvPr/>
        </p:nvCxnSpPr>
        <p:spPr>
          <a:xfrm flipH="1" flipV="1">
            <a:off x="6936744" y="3616418"/>
            <a:ext cx="7815" cy="1484002"/>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1" name="Straight Arrow Connector 50">
            <a:extLst>
              <a:ext uri="{FF2B5EF4-FFF2-40B4-BE49-F238E27FC236}">
                <a16:creationId xmlns:a16="http://schemas.microsoft.com/office/drawing/2014/main" id="{14EADD5D-AD2C-4212-8AD6-727A9B872408}"/>
              </a:ext>
            </a:extLst>
          </p:cNvPr>
          <p:cNvCxnSpPr>
            <a:cxnSpLocks/>
          </p:cNvCxnSpPr>
          <p:nvPr/>
        </p:nvCxnSpPr>
        <p:spPr>
          <a:xfrm flipV="1">
            <a:off x="4103137" y="3524434"/>
            <a:ext cx="28556" cy="158787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2" name="Straight Arrow Connector 51">
            <a:extLst>
              <a:ext uri="{FF2B5EF4-FFF2-40B4-BE49-F238E27FC236}">
                <a16:creationId xmlns:a16="http://schemas.microsoft.com/office/drawing/2014/main" id="{2EA74AD2-F185-4385-B1D9-23CEDB82AD23}"/>
              </a:ext>
            </a:extLst>
          </p:cNvPr>
          <p:cNvCxnSpPr>
            <a:cxnSpLocks/>
          </p:cNvCxnSpPr>
          <p:nvPr/>
        </p:nvCxnSpPr>
        <p:spPr>
          <a:xfrm flipV="1">
            <a:off x="5740269" y="3544414"/>
            <a:ext cx="0" cy="624833"/>
          </a:xfrm>
          <a:prstGeom prst="straightConnector1">
            <a:avLst/>
          </a:prstGeom>
          <a:noFill/>
          <a:ln w="31750" cap="flat" cmpd="sng" algn="ctr">
            <a:solidFill>
              <a:sysClr val="windowText" lastClr="000000"/>
            </a:solidFill>
            <a:prstDash val="solid"/>
            <a:miter lim="800000"/>
            <a:headEnd type="triangle"/>
            <a:tailEnd type="triangle"/>
          </a:ln>
          <a:effectLst/>
        </p:spPr>
      </p:cxnSp>
      <p:cxnSp>
        <p:nvCxnSpPr>
          <p:cNvPr id="53" name="Straight Arrow Connector 52">
            <a:extLst>
              <a:ext uri="{FF2B5EF4-FFF2-40B4-BE49-F238E27FC236}">
                <a16:creationId xmlns:a16="http://schemas.microsoft.com/office/drawing/2014/main" id="{5ECA3A50-8A7D-4BC9-95E5-43D3A1FDB3DA}"/>
              </a:ext>
            </a:extLst>
          </p:cNvPr>
          <p:cNvCxnSpPr>
            <a:stCxn id="23" idx="3"/>
            <a:endCxn id="27" idx="1"/>
          </p:cNvCxnSpPr>
          <p:nvPr/>
        </p:nvCxnSpPr>
        <p:spPr>
          <a:xfrm flipV="1">
            <a:off x="5533661" y="4807768"/>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BFE77C36-DF1F-406A-975C-A5B25F776952}"/>
              </a:ext>
            </a:extLst>
          </p:cNvPr>
          <p:cNvCxnSpPr/>
          <p:nvPr/>
        </p:nvCxnSpPr>
        <p:spPr>
          <a:xfrm flipV="1">
            <a:off x="5535614" y="60198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Arrow Connector 54">
            <a:extLst>
              <a:ext uri="{FF2B5EF4-FFF2-40B4-BE49-F238E27FC236}">
                <a16:creationId xmlns:a16="http://schemas.microsoft.com/office/drawing/2014/main" id="{1128C3D0-C2BC-4B54-B00D-CC1F3D399E51}"/>
              </a:ext>
            </a:extLst>
          </p:cNvPr>
          <p:cNvCxnSpPr/>
          <p:nvPr/>
        </p:nvCxnSpPr>
        <p:spPr>
          <a:xfrm flipV="1">
            <a:off x="5535113" y="5391372"/>
            <a:ext cx="413216" cy="1443"/>
          </a:xfrm>
          <a:prstGeom prst="straightConnector1">
            <a:avLst/>
          </a:prstGeom>
          <a:noFill/>
          <a:ln w="31750" cap="flat" cmpd="sng" algn="ctr">
            <a:solidFill>
              <a:sysClr val="windowText" lastClr="000000"/>
            </a:solidFill>
            <a:prstDash val="solid"/>
            <a:miter lim="800000"/>
            <a:tailEnd type="triangle"/>
          </a:ln>
          <a:effectLst/>
        </p:spPr>
      </p:cxnSp>
      <p:cxnSp>
        <p:nvCxnSpPr>
          <p:cNvPr id="56" name="Straight Arrow Connector 55">
            <a:extLst>
              <a:ext uri="{FF2B5EF4-FFF2-40B4-BE49-F238E27FC236}">
                <a16:creationId xmlns:a16="http://schemas.microsoft.com/office/drawing/2014/main" id="{B292C73F-55CC-425B-A5BA-CEA8B97FE91C}"/>
              </a:ext>
            </a:extLst>
          </p:cNvPr>
          <p:cNvCxnSpPr/>
          <p:nvPr/>
        </p:nvCxnSpPr>
        <p:spPr>
          <a:xfrm>
            <a:off x="5191659" y="4239809"/>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7" name="Straight Arrow Connector 56">
            <a:extLst>
              <a:ext uri="{FF2B5EF4-FFF2-40B4-BE49-F238E27FC236}">
                <a16:creationId xmlns:a16="http://schemas.microsoft.com/office/drawing/2014/main" id="{A6845843-184E-4D1A-875D-56E4A6882FF3}"/>
              </a:ext>
            </a:extLst>
          </p:cNvPr>
          <p:cNvCxnSpPr/>
          <p:nvPr/>
        </p:nvCxnSpPr>
        <p:spPr>
          <a:xfrm>
            <a:off x="5175800" y="4894841"/>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8" name="Straight Arrow Connector 57">
            <a:extLst>
              <a:ext uri="{FF2B5EF4-FFF2-40B4-BE49-F238E27FC236}">
                <a16:creationId xmlns:a16="http://schemas.microsoft.com/office/drawing/2014/main" id="{822B1FC8-1A5B-45F8-B77C-5E0AB246AF9E}"/>
              </a:ext>
            </a:extLst>
          </p:cNvPr>
          <p:cNvCxnSpPr/>
          <p:nvPr/>
        </p:nvCxnSpPr>
        <p:spPr>
          <a:xfrm>
            <a:off x="5219266" y="5459757"/>
            <a:ext cx="161229" cy="0"/>
          </a:xfrm>
          <a:prstGeom prst="straightConnector1">
            <a:avLst/>
          </a:prstGeom>
          <a:noFill/>
          <a:ln w="12700" cap="flat" cmpd="sng" algn="ctr">
            <a:solidFill>
              <a:sysClr val="window" lastClr="FFFFFF"/>
            </a:solidFill>
            <a:prstDash val="solid"/>
            <a:miter lim="800000"/>
            <a:tailEnd type="triangle"/>
          </a:ln>
          <a:effectLst/>
        </p:spPr>
      </p:cxnSp>
      <p:cxnSp>
        <p:nvCxnSpPr>
          <p:cNvPr id="59" name="Straight Arrow Connector 58">
            <a:extLst>
              <a:ext uri="{FF2B5EF4-FFF2-40B4-BE49-F238E27FC236}">
                <a16:creationId xmlns:a16="http://schemas.microsoft.com/office/drawing/2014/main" id="{7C56A6AE-522E-48DD-ACC9-E19F46FE2825}"/>
              </a:ext>
            </a:extLst>
          </p:cNvPr>
          <p:cNvCxnSpPr>
            <a:cxnSpLocks/>
          </p:cNvCxnSpPr>
          <p:nvPr/>
        </p:nvCxnSpPr>
        <p:spPr>
          <a:xfrm>
            <a:off x="5174101" y="6081164"/>
            <a:ext cx="161229" cy="0"/>
          </a:xfrm>
          <a:prstGeom prst="straightConnector1">
            <a:avLst/>
          </a:prstGeom>
          <a:noFill/>
          <a:ln w="12700" cap="flat" cmpd="sng" algn="ctr">
            <a:solidFill>
              <a:sysClr val="window" lastClr="FFFFFF"/>
            </a:solidFill>
            <a:prstDash val="solid"/>
            <a:miter lim="800000"/>
            <a:tailEnd type="triangle"/>
          </a:ln>
          <a:effectLst/>
        </p:spPr>
      </p:cxnSp>
      <p:sp>
        <p:nvSpPr>
          <p:cNvPr id="60" name="TextBox 59"/>
          <p:cNvSpPr txBox="1"/>
          <p:nvPr/>
        </p:nvSpPr>
        <p:spPr>
          <a:xfrm>
            <a:off x="627589" y="1404243"/>
            <a:ext cx="3343682" cy="584775"/>
          </a:xfrm>
          <a:prstGeom prst="rect">
            <a:avLst/>
          </a:prstGeom>
          <a:noFill/>
        </p:spPr>
        <p:txBody>
          <a:bodyPr wrap="square" rtlCol="0">
            <a:spAutoFit/>
          </a:bodyPr>
          <a:lstStyle/>
          <a:p>
            <a:pPr defTabSz="457200"/>
            <a:r>
              <a:rPr lang="en-US" b="1" dirty="0">
                <a:solidFill>
                  <a:srgbClr val="299D37">
                    <a:lumMod val="75000"/>
                  </a:srgbClr>
                </a:solidFill>
              </a:rPr>
              <a:t>Kick starting action</a:t>
            </a:r>
            <a:br>
              <a:rPr lang="en-US" b="1" dirty="0">
                <a:solidFill>
                  <a:srgbClr val="299D37">
                    <a:lumMod val="75000"/>
                  </a:srgbClr>
                </a:solidFill>
              </a:rPr>
            </a:br>
            <a:r>
              <a:rPr lang="en-US" sz="1400" b="1" dirty="0">
                <a:solidFill>
                  <a:srgbClr val="299D37">
                    <a:lumMod val="75000"/>
                  </a:srgbClr>
                </a:solidFill>
              </a:rPr>
              <a:t>Emerging and building momentum</a:t>
            </a:r>
          </a:p>
        </p:txBody>
      </p:sp>
      <p:sp>
        <p:nvSpPr>
          <p:cNvPr id="65" name="TextBox 64"/>
          <p:cNvSpPr txBox="1"/>
          <p:nvPr/>
        </p:nvSpPr>
        <p:spPr>
          <a:xfrm>
            <a:off x="3756766" y="1484494"/>
            <a:ext cx="4435879" cy="584775"/>
          </a:xfrm>
          <a:prstGeom prst="rect">
            <a:avLst/>
          </a:prstGeom>
          <a:noFill/>
        </p:spPr>
        <p:txBody>
          <a:bodyPr wrap="square" rtlCol="0">
            <a:spAutoFit/>
          </a:bodyPr>
          <a:lstStyle/>
          <a:p>
            <a:pPr lvl="1" defTabSz="457200"/>
            <a:r>
              <a:rPr lang="en-US" b="1" dirty="0">
                <a:solidFill>
                  <a:srgbClr val="299D37">
                    <a:lumMod val="75000"/>
                  </a:srgbClr>
                </a:solidFill>
              </a:rPr>
              <a:t>Nurturing voices</a:t>
            </a:r>
            <a:br>
              <a:rPr lang="en-US" b="1" dirty="0">
                <a:solidFill>
                  <a:srgbClr val="299D37">
                    <a:lumMod val="75000"/>
                  </a:srgbClr>
                </a:solidFill>
              </a:rPr>
            </a:br>
            <a:r>
              <a:rPr lang="en-US" sz="1400" b="1" dirty="0">
                <a:solidFill>
                  <a:srgbClr val="299D37">
                    <a:lumMod val="75000"/>
                  </a:srgbClr>
                </a:solidFill>
              </a:rPr>
              <a:t>Cultivating diverse interests and motivations</a:t>
            </a:r>
          </a:p>
        </p:txBody>
      </p:sp>
      <p:sp>
        <p:nvSpPr>
          <p:cNvPr id="71" name="TextBox 70"/>
          <p:cNvSpPr txBox="1"/>
          <p:nvPr/>
        </p:nvSpPr>
        <p:spPr>
          <a:xfrm>
            <a:off x="6438217" y="1988483"/>
            <a:ext cx="4081758" cy="584775"/>
          </a:xfrm>
          <a:prstGeom prst="rect">
            <a:avLst/>
          </a:prstGeom>
          <a:noFill/>
        </p:spPr>
        <p:txBody>
          <a:bodyPr wrap="square" rtlCol="0">
            <a:spAutoFit/>
          </a:bodyPr>
          <a:lstStyle/>
          <a:p>
            <a:pPr defTabSz="457200"/>
            <a:r>
              <a:rPr lang="en-US" b="1" dirty="0">
                <a:solidFill>
                  <a:srgbClr val="299D37">
                    <a:lumMod val="75000"/>
                  </a:srgbClr>
                </a:solidFill>
              </a:rPr>
              <a:t>Influencing and interacting</a:t>
            </a:r>
            <a:br>
              <a:rPr lang="en-US" b="1" dirty="0">
                <a:solidFill>
                  <a:srgbClr val="299D37">
                    <a:lumMod val="75000"/>
                  </a:srgbClr>
                </a:solidFill>
              </a:rPr>
            </a:br>
            <a:r>
              <a:rPr lang="en-US" sz="1400" b="1" dirty="0">
                <a:solidFill>
                  <a:srgbClr val="299D37">
                    <a:lumMod val="75000"/>
                  </a:srgbClr>
                </a:solidFill>
              </a:rPr>
              <a:t>Navigating a complex array of relationships</a:t>
            </a:r>
          </a:p>
        </p:txBody>
      </p:sp>
      <p:sp>
        <p:nvSpPr>
          <p:cNvPr id="73" name="Right Arrow 72"/>
          <p:cNvSpPr/>
          <p:nvPr/>
        </p:nvSpPr>
        <p:spPr>
          <a:xfrm>
            <a:off x="10514438" y="4438477"/>
            <a:ext cx="1482570" cy="408258"/>
          </a:xfrm>
          <a:prstGeom prst="rightArrow">
            <a:avLst>
              <a:gd name="adj1" fmla="val 36953"/>
              <a:gd name="adj2" fmla="val 50000"/>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2"/>
          <p:cNvGrpSpPr/>
          <p:nvPr/>
        </p:nvGrpSpPr>
        <p:grpSpPr>
          <a:xfrm>
            <a:off x="8797935" y="2452062"/>
            <a:ext cx="3199073" cy="3676716"/>
            <a:chOff x="8797935" y="2452062"/>
            <a:chExt cx="3199073" cy="3676716"/>
          </a:xfrm>
        </p:grpSpPr>
        <p:sp>
          <p:nvSpPr>
            <p:cNvPr id="40" name="TextBox 39">
              <a:extLst>
                <a:ext uri="{FF2B5EF4-FFF2-40B4-BE49-F238E27FC236}">
                  <a16:creationId xmlns:a16="http://schemas.microsoft.com/office/drawing/2014/main" id="{9E868EF6-628E-4AEE-AFF6-6C5D77E9B512}"/>
                </a:ext>
              </a:extLst>
            </p:cNvPr>
            <p:cNvSpPr txBox="1"/>
            <p:nvPr/>
          </p:nvSpPr>
          <p:spPr>
            <a:xfrm>
              <a:off x="10386550" y="2452062"/>
              <a:ext cx="1378102" cy="1148071"/>
            </a:xfrm>
            <a:prstGeom prst="rect">
              <a:avLst/>
            </a:prstGeom>
            <a:solidFill>
              <a:schemeClr val="accent1"/>
            </a:solidFill>
          </p:spPr>
          <p:txBody>
            <a:bodyPr wrap="square" rtlCol="0" anchor="ctr" anchorCtr="1">
              <a:spAutoFit/>
            </a:bodyPr>
            <a:lstStyle/>
            <a:p>
              <a:pPr algn="ctr" defTabSz="348386"/>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SCALING UP</a:t>
              </a:r>
              <a:br>
                <a:rPr lang="en-GB" sz="1372" b="1" kern="0" dirty="0">
                  <a:solidFill>
                    <a:prstClr val="white"/>
                  </a:solidFill>
                  <a:latin typeface="Calibri" panose="020F0502020204030204"/>
                </a:rPr>
              </a:br>
              <a:br>
                <a:rPr lang="en-GB" sz="1372" b="1" kern="0" dirty="0">
                  <a:solidFill>
                    <a:prstClr val="white"/>
                  </a:solidFill>
                  <a:latin typeface="Calibri" panose="020F0502020204030204"/>
                </a:rPr>
              </a:br>
              <a:r>
                <a:rPr lang="en-GB" sz="1372" b="1" kern="0" dirty="0">
                  <a:solidFill>
                    <a:prstClr val="white"/>
                  </a:solidFill>
                  <a:latin typeface="Calibri" panose="020F0502020204030204"/>
                </a:rPr>
                <a:t> </a:t>
              </a:r>
            </a:p>
          </p:txBody>
        </p:sp>
        <p:sp>
          <p:nvSpPr>
            <p:cNvPr id="72" name="Down Arrow 71"/>
            <p:cNvSpPr/>
            <p:nvPr/>
          </p:nvSpPr>
          <p:spPr>
            <a:xfrm>
              <a:off x="10423040" y="4553668"/>
              <a:ext cx="287265" cy="1575110"/>
            </a:xfrm>
            <a:prstGeom prst="down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4" name="Up Arrow 73"/>
            <p:cNvSpPr/>
            <p:nvPr/>
          </p:nvSpPr>
          <p:spPr>
            <a:xfrm rot="2789140">
              <a:off x="10965242" y="3500661"/>
              <a:ext cx="289128" cy="1367430"/>
            </a:xfrm>
            <a:prstGeom prst="upArrow">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5" name="TextBox 74"/>
            <p:cNvSpPr txBox="1"/>
            <p:nvPr/>
          </p:nvSpPr>
          <p:spPr>
            <a:xfrm>
              <a:off x="9209379" y="3688499"/>
              <a:ext cx="1500925"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Pervasiveness</a:t>
              </a:r>
              <a:r>
                <a:rPr lang="en-US" sz="1400" dirty="0">
                  <a:solidFill>
                    <a:srgbClr val="FF0000"/>
                  </a:solidFill>
                </a:rPr>
                <a:t>: affect all or just part of system?</a:t>
              </a:r>
            </a:p>
          </p:txBody>
        </p:sp>
        <p:sp>
          <p:nvSpPr>
            <p:cNvPr id="76" name="TextBox 75"/>
            <p:cNvSpPr txBox="1"/>
            <p:nvPr/>
          </p:nvSpPr>
          <p:spPr>
            <a:xfrm>
              <a:off x="10710305" y="4886735"/>
              <a:ext cx="1286703" cy="738664"/>
            </a:xfrm>
            <a:prstGeom prst="rect">
              <a:avLst/>
            </a:prstGeom>
            <a:noFill/>
            <a:ln>
              <a:solidFill>
                <a:srgbClr val="FF0000"/>
              </a:solidFill>
            </a:ln>
          </p:spPr>
          <p:txBody>
            <a:bodyPr wrap="square" rtlCol="0">
              <a:spAutoFit/>
            </a:bodyPr>
            <a:lstStyle/>
            <a:p>
              <a:pPr defTabSz="457200"/>
              <a:r>
                <a:rPr lang="en-US" sz="1400" b="1" dirty="0">
                  <a:solidFill>
                    <a:srgbClr val="FF0000"/>
                  </a:solidFill>
                </a:rPr>
                <a:t>Size</a:t>
              </a:r>
              <a:r>
                <a:rPr lang="en-US" sz="1400" dirty="0">
                  <a:solidFill>
                    <a:srgbClr val="FF0000"/>
                  </a:solidFill>
                </a:rPr>
                <a:t>: number </a:t>
              </a:r>
              <a:br>
                <a:rPr lang="en-US" sz="1400" dirty="0">
                  <a:solidFill>
                    <a:srgbClr val="FF0000"/>
                  </a:solidFill>
                </a:rPr>
              </a:br>
              <a:r>
                <a:rPr lang="en-US" sz="1400" dirty="0">
                  <a:solidFill>
                    <a:srgbClr val="FF0000"/>
                  </a:solidFill>
                </a:rPr>
                <a:t>of people, geography</a:t>
              </a:r>
            </a:p>
          </p:txBody>
        </p:sp>
        <p:sp>
          <p:nvSpPr>
            <p:cNvPr id="77" name="TextBox 76"/>
            <p:cNvSpPr txBox="1"/>
            <p:nvPr/>
          </p:nvSpPr>
          <p:spPr>
            <a:xfrm>
              <a:off x="8797935" y="4850624"/>
              <a:ext cx="1588615" cy="1169551"/>
            </a:xfrm>
            <a:prstGeom prst="rect">
              <a:avLst/>
            </a:prstGeom>
            <a:noFill/>
            <a:ln>
              <a:solidFill>
                <a:srgbClr val="FF0000"/>
              </a:solidFill>
            </a:ln>
          </p:spPr>
          <p:txBody>
            <a:bodyPr wrap="square" rtlCol="0">
              <a:spAutoFit/>
            </a:bodyPr>
            <a:lstStyle/>
            <a:p>
              <a:pPr defTabSz="457200"/>
              <a:r>
                <a:rPr lang="en-US" sz="1400" b="1" dirty="0">
                  <a:solidFill>
                    <a:srgbClr val="FF0000"/>
                  </a:solidFill>
                </a:rPr>
                <a:t>Depth</a:t>
              </a:r>
              <a:r>
                <a:rPr lang="en-US" sz="1400" dirty="0">
                  <a:solidFill>
                    <a:srgbClr val="FF0000"/>
                  </a:solidFill>
                </a:rPr>
                <a:t>: ways of thinking and doing </a:t>
              </a:r>
              <a:r>
                <a:rPr lang="mr-IN" sz="1400" dirty="0">
                  <a:solidFill>
                    <a:srgbClr val="FF0000"/>
                  </a:solidFill>
                </a:rPr>
                <a:t>–</a:t>
              </a:r>
              <a:r>
                <a:rPr lang="en-US" sz="1400" dirty="0">
                  <a:solidFill>
                    <a:srgbClr val="FF0000"/>
                  </a:solidFill>
                </a:rPr>
                <a:t> cognitive, </a:t>
              </a:r>
              <a:r>
                <a:rPr lang="en-US" sz="1400" dirty="0" err="1">
                  <a:solidFill>
                    <a:srgbClr val="FF0000"/>
                  </a:solidFill>
                </a:rPr>
                <a:t>behavioural</a:t>
              </a:r>
              <a:r>
                <a:rPr lang="en-US" sz="1400" dirty="0">
                  <a:solidFill>
                    <a:srgbClr val="FF0000"/>
                  </a:solidFill>
                </a:rPr>
                <a:t> or paradigm shift?</a:t>
              </a:r>
            </a:p>
          </p:txBody>
        </p:sp>
      </p:grpSp>
      <p:sp>
        <p:nvSpPr>
          <p:cNvPr id="78" name="TextBox 77"/>
          <p:cNvSpPr txBox="1"/>
          <p:nvPr/>
        </p:nvSpPr>
        <p:spPr>
          <a:xfrm>
            <a:off x="708597" y="968806"/>
            <a:ext cx="1233996" cy="369332"/>
          </a:xfrm>
          <a:prstGeom prst="rect">
            <a:avLst/>
          </a:prstGeom>
          <a:noFill/>
        </p:spPr>
        <p:txBody>
          <a:bodyPr wrap="square" rtlCol="0">
            <a:spAutoFit/>
          </a:bodyPr>
          <a:lstStyle/>
          <a:p>
            <a:pPr defTabSz="457200"/>
            <a:r>
              <a:rPr lang="en-US" dirty="0">
                <a:solidFill>
                  <a:prstClr val="black"/>
                </a:solidFill>
              </a:rPr>
              <a:t>Sept 2017</a:t>
            </a:r>
          </a:p>
        </p:txBody>
      </p:sp>
      <p:sp>
        <p:nvSpPr>
          <p:cNvPr id="81" name="Rectangle: Rounded Corners 11">
            <a:extLst>
              <a:ext uri="{FF2B5EF4-FFF2-40B4-BE49-F238E27FC236}">
                <a16:creationId xmlns:a16="http://schemas.microsoft.com/office/drawing/2014/main" id="{0A5D5C1B-6CDF-4D86-AEA7-189DD37F30C1}"/>
              </a:ext>
            </a:extLst>
          </p:cNvPr>
          <p:cNvSpPr/>
          <p:nvPr/>
        </p:nvSpPr>
        <p:spPr>
          <a:xfrm>
            <a:off x="3719083" y="2839611"/>
            <a:ext cx="873131" cy="68482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83" name="Rectangle: Rounded Corners 11">
            <a:extLst>
              <a:ext uri="{FF2B5EF4-FFF2-40B4-BE49-F238E27FC236}">
                <a16:creationId xmlns:a16="http://schemas.microsoft.com/office/drawing/2014/main" id="{0A5D5C1B-6CDF-4D86-AEA7-189DD37F30C1}"/>
              </a:ext>
            </a:extLst>
          </p:cNvPr>
          <p:cNvSpPr/>
          <p:nvPr/>
        </p:nvSpPr>
        <p:spPr>
          <a:xfrm>
            <a:off x="5052736" y="2839611"/>
            <a:ext cx="873131" cy="704804"/>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cxnSp>
        <p:nvCxnSpPr>
          <p:cNvPr id="87" name="Straight Arrow Connector 86">
            <a:extLst>
              <a:ext uri="{FF2B5EF4-FFF2-40B4-BE49-F238E27FC236}">
                <a16:creationId xmlns:a16="http://schemas.microsoft.com/office/drawing/2014/main" id="{3C79F316-8DE6-4339-BE29-404E45F2E662}"/>
              </a:ext>
            </a:extLst>
          </p:cNvPr>
          <p:cNvCxnSpPr>
            <a:cxnSpLocks/>
          </p:cNvCxnSpPr>
          <p:nvPr/>
        </p:nvCxnSpPr>
        <p:spPr>
          <a:xfrm flipV="1">
            <a:off x="4646061" y="3199670"/>
            <a:ext cx="396650" cy="7418"/>
          </a:xfrm>
          <a:prstGeom prst="straightConnector1">
            <a:avLst/>
          </a:prstGeom>
          <a:noFill/>
          <a:ln w="31750" cap="flat" cmpd="sng" algn="ctr">
            <a:solidFill>
              <a:sysClr val="windowText" lastClr="000000"/>
            </a:solidFill>
            <a:prstDash val="solid"/>
            <a:miter lim="800000"/>
            <a:tailEnd type="triangle"/>
          </a:ln>
          <a:effectLst/>
        </p:spPr>
      </p:cxnSp>
      <p:sp>
        <p:nvSpPr>
          <p:cNvPr id="91" name="Rectangle: Rounded Corners 11">
            <a:extLst>
              <a:ext uri="{FF2B5EF4-FFF2-40B4-BE49-F238E27FC236}">
                <a16:creationId xmlns:a16="http://schemas.microsoft.com/office/drawing/2014/main" id="{0A5D5C1B-6CDF-4D86-AEA7-189DD37F30C1}"/>
              </a:ext>
            </a:extLst>
          </p:cNvPr>
          <p:cNvSpPr/>
          <p:nvPr/>
        </p:nvSpPr>
        <p:spPr>
          <a:xfrm>
            <a:off x="6403438" y="2842702"/>
            <a:ext cx="865788" cy="766073"/>
          </a:xfrm>
          <a:prstGeom prst="roundRect">
            <a:avLst/>
          </a:prstGeom>
          <a:solidFill>
            <a:srgbClr val="7030A0"/>
          </a:solidFill>
          <a:ln w="12700" cap="flat" cmpd="sng" algn="ctr">
            <a:noFill/>
            <a:prstDash val="solid"/>
            <a:miter lim="800000"/>
          </a:ln>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ctr" defTabSz="348386"/>
            <a:r>
              <a:rPr lang="en-GB" sz="1400" kern="0" dirty="0">
                <a:solidFill>
                  <a:prstClr val="white"/>
                </a:solidFill>
                <a:latin typeface="Calibri" panose="020F0502020204030204"/>
              </a:rPr>
              <a:t>Delivery Team meeting</a:t>
            </a:r>
            <a:endParaRPr lang="en-GB" sz="1100" kern="0" dirty="0">
              <a:solidFill>
                <a:prstClr val="white"/>
              </a:solidFill>
              <a:latin typeface="Calibri" panose="020F0502020204030204"/>
            </a:endParaRPr>
          </a:p>
        </p:txBody>
      </p:sp>
      <p:sp>
        <p:nvSpPr>
          <p:cNvPr id="93" name="TextBox 92"/>
          <p:cNvSpPr txBox="1"/>
          <p:nvPr/>
        </p:nvSpPr>
        <p:spPr>
          <a:xfrm>
            <a:off x="7384686" y="1002166"/>
            <a:ext cx="1233996" cy="369332"/>
          </a:xfrm>
          <a:prstGeom prst="rect">
            <a:avLst/>
          </a:prstGeom>
          <a:noFill/>
        </p:spPr>
        <p:txBody>
          <a:bodyPr wrap="square" rtlCol="0">
            <a:spAutoFit/>
          </a:bodyPr>
          <a:lstStyle/>
          <a:p>
            <a:pPr defTabSz="457200"/>
            <a:r>
              <a:rPr lang="en-US" dirty="0">
                <a:solidFill>
                  <a:prstClr val="black"/>
                </a:solidFill>
              </a:rPr>
              <a:t>May 2018</a:t>
            </a:r>
          </a:p>
        </p:txBody>
      </p:sp>
      <p:pic>
        <p:nvPicPr>
          <p:cNvPr id="96" name="Picture 95">
            <a:extLst>
              <a:ext uri="{FF2B5EF4-FFF2-40B4-BE49-F238E27FC236}">
                <a16:creationId xmlns:a16="http://schemas.microsoft.com/office/drawing/2014/main" id="{392DA8D1-2F78-441F-A707-BF2D4E2C32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636697" y="2534868"/>
            <a:ext cx="2698005" cy="653811"/>
          </a:xfrm>
          <a:prstGeom prst="rect">
            <a:avLst/>
          </a:prstGeom>
        </p:spPr>
      </p:pic>
      <p:cxnSp>
        <p:nvCxnSpPr>
          <p:cNvPr id="98" name="Straight Arrow Connector 97">
            <a:extLst>
              <a:ext uri="{FF2B5EF4-FFF2-40B4-BE49-F238E27FC236}">
                <a16:creationId xmlns:a16="http://schemas.microsoft.com/office/drawing/2014/main" id="{90223C6E-0DAA-4B38-BFB0-D8CF94260962}"/>
              </a:ext>
            </a:extLst>
          </p:cNvPr>
          <p:cNvCxnSpPr>
            <a:cxnSpLocks/>
          </p:cNvCxnSpPr>
          <p:nvPr/>
        </p:nvCxnSpPr>
        <p:spPr>
          <a:xfrm flipV="1">
            <a:off x="9256230" y="3225738"/>
            <a:ext cx="1041867" cy="430"/>
          </a:xfrm>
          <a:prstGeom prst="straightConnector1">
            <a:avLst/>
          </a:prstGeom>
          <a:noFill/>
          <a:ln w="31750" cap="flat" cmpd="sng" algn="ctr">
            <a:solidFill>
              <a:sysClr val="windowText" lastClr="000000"/>
            </a:solidFill>
            <a:prstDash val="solid"/>
            <a:miter lim="800000"/>
            <a:tailEnd type="triangle"/>
          </a:ln>
          <a:effectLst/>
        </p:spPr>
      </p:cxnSp>
      <p:cxnSp>
        <p:nvCxnSpPr>
          <p:cNvPr id="102" name="Straight Arrow Connector 101">
            <a:extLst>
              <a:ext uri="{FF2B5EF4-FFF2-40B4-BE49-F238E27FC236}">
                <a16:creationId xmlns:a16="http://schemas.microsoft.com/office/drawing/2014/main" id="{90223C6E-0DAA-4B38-BFB0-D8CF94260962}"/>
              </a:ext>
            </a:extLst>
          </p:cNvPr>
          <p:cNvCxnSpPr>
            <a:cxnSpLocks/>
          </p:cNvCxnSpPr>
          <p:nvPr/>
        </p:nvCxnSpPr>
        <p:spPr>
          <a:xfrm flipV="1">
            <a:off x="7303908" y="3207088"/>
            <a:ext cx="851054" cy="18185"/>
          </a:xfrm>
          <a:prstGeom prst="straightConnector1">
            <a:avLst/>
          </a:prstGeom>
          <a:noFill/>
          <a:ln w="31750" cap="flat" cmpd="sng" algn="ctr">
            <a:solidFill>
              <a:sysClr val="windowText" lastClr="000000"/>
            </a:solidFill>
            <a:prstDash val="solid"/>
            <a:miter lim="800000"/>
            <a:tailEnd type="triangle"/>
          </a:ln>
          <a:effectLst/>
        </p:spPr>
      </p:cxnSp>
      <p:sp>
        <p:nvSpPr>
          <p:cNvPr id="108" name="Slide Number Placeholder 4"/>
          <p:cNvSpPr txBox="1">
            <a:spLocks/>
          </p:cNvSpPr>
          <p:nvPr/>
        </p:nvSpPr>
        <p:spPr>
          <a:xfrm>
            <a:off x="3654718" y="1493872"/>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2</a:t>
            </a:r>
          </a:p>
        </p:txBody>
      </p:sp>
      <p:sp>
        <p:nvSpPr>
          <p:cNvPr id="109" name="Slide Number Placeholder 4"/>
          <p:cNvSpPr txBox="1">
            <a:spLocks/>
          </p:cNvSpPr>
          <p:nvPr/>
        </p:nvSpPr>
        <p:spPr>
          <a:xfrm>
            <a:off x="5859009" y="2057474"/>
            <a:ext cx="548640" cy="548640"/>
          </a:xfrm>
          <a:prstGeom prst="ellipse">
            <a:avLst/>
          </a:prstGeom>
          <a:solidFill>
            <a:srgbClr val="1C913D"/>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spcAft>
                <a:spcPts val="600"/>
              </a:spcAft>
            </a:pPr>
            <a:r>
              <a:rPr lang="en-GB" sz="1500" dirty="0">
                <a:solidFill>
                  <a:srgbClr val="FFFFFF"/>
                </a:solidFill>
                <a:latin typeface="Calibri" panose="020F0502020204030204"/>
              </a:rPr>
              <a:t>3</a:t>
            </a:r>
          </a:p>
        </p:txBody>
      </p:sp>
    </p:spTree>
    <p:extLst>
      <p:ext uri="{BB962C8B-B14F-4D97-AF65-F5344CB8AC3E}">
        <p14:creationId xmlns:p14="http://schemas.microsoft.com/office/powerpoint/2010/main" val="3236841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D351FFCF-B80C-45BB-BB0A-F0D98150C22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rot="1245987">
            <a:off x="7746236" y="4094185"/>
            <a:ext cx="2752415" cy="1143286"/>
          </a:xfrm>
          <a:prstGeom prst="rect">
            <a:avLst/>
          </a:prstGeom>
        </p:spPr>
      </p:pic>
      <p:pic>
        <p:nvPicPr>
          <p:cNvPr id="86" name="Picture 85">
            <a:extLst>
              <a:ext uri="{FF2B5EF4-FFF2-40B4-BE49-F238E27FC236}">
                <a16:creationId xmlns:a16="http://schemas.microsoft.com/office/drawing/2014/main" id="{CEDC326D-1135-4D15-B01D-992D08D1E16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rot="17431946">
            <a:off x="10307708" y="4011148"/>
            <a:ext cx="1453491" cy="1067484"/>
          </a:xfrm>
          <a:prstGeom prst="rect">
            <a:avLst/>
          </a:prstGeom>
        </p:spPr>
      </p:pic>
      <p:sp>
        <p:nvSpPr>
          <p:cNvPr id="126" name="Freeform 22">
            <a:extLst>
              <a:ext uri="{FF2B5EF4-FFF2-40B4-BE49-F238E27FC236}">
                <a16:creationId xmlns:a16="http://schemas.microsoft.com/office/drawing/2014/main" id="{C3D4D1E5-5F89-B143-A016-AA6C4BA925F8}"/>
              </a:ext>
            </a:extLst>
          </p:cNvPr>
          <p:cNvSpPr>
            <a:spLocks noEditPoints="1"/>
          </p:cNvSpPr>
          <p:nvPr/>
        </p:nvSpPr>
        <p:spPr bwMode="auto">
          <a:xfrm flipH="1">
            <a:off x="4187345" y="1725317"/>
            <a:ext cx="765867" cy="1080606"/>
          </a:xfrm>
          <a:custGeom>
            <a:avLst/>
            <a:gdLst>
              <a:gd name="T0" fmla="*/ 0 w 401"/>
              <a:gd name="T1" fmla="*/ 334 h 568"/>
              <a:gd name="T2" fmla="*/ 0 w 401"/>
              <a:gd name="T3" fmla="*/ 306 h 568"/>
              <a:gd name="T4" fmla="*/ 34 w 401"/>
              <a:gd name="T5" fmla="*/ 244 h 568"/>
              <a:gd name="T6" fmla="*/ 288 w 401"/>
              <a:gd name="T7" fmla="*/ 24 h 568"/>
              <a:gd name="T8" fmla="*/ 363 w 401"/>
              <a:gd name="T9" fmla="*/ 55 h 568"/>
              <a:gd name="T10" fmla="*/ 388 w 401"/>
              <a:gd name="T11" fmla="*/ 384 h 568"/>
              <a:gd name="T12" fmla="*/ 357 w 401"/>
              <a:gd name="T13" fmla="*/ 534 h 568"/>
              <a:gd name="T14" fmla="*/ 315 w 401"/>
              <a:gd name="T15" fmla="*/ 554 h 568"/>
              <a:gd name="T16" fmla="*/ 93 w 401"/>
              <a:gd name="T17" fmla="*/ 433 h 568"/>
              <a:gd name="T18" fmla="*/ 58 w 401"/>
              <a:gd name="T19" fmla="*/ 405 h 568"/>
              <a:gd name="T20" fmla="*/ 207 w 401"/>
              <a:gd name="T21" fmla="*/ 382 h 568"/>
              <a:gd name="T22" fmla="*/ 207 w 401"/>
              <a:gd name="T23" fmla="*/ 367 h 568"/>
              <a:gd name="T24" fmla="*/ 167 w 401"/>
              <a:gd name="T25" fmla="*/ 355 h 568"/>
              <a:gd name="T26" fmla="*/ 40 w 401"/>
              <a:gd name="T27" fmla="*/ 347 h 568"/>
              <a:gd name="T28" fmla="*/ 0 w 401"/>
              <a:gd name="T29" fmla="*/ 334 h 568"/>
              <a:gd name="T30" fmla="*/ 289 w 401"/>
              <a:gd name="T31" fmla="*/ 231 h 568"/>
              <a:gd name="T32" fmla="*/ 238 w 401"/>
              <a:gd name="T33" fmla="*/ 175 h 568"/>
              <a:gd name="T34" fmla="*/ 179 w 401"/>
              <a:gd name="T35" fmla="*/ 228 h 568"/>
              <a:gd name="T36" fmla="*/ 235 w 401"/>
              <a:gd name="T37" fmla="*/ 285 h 568"/>
              <a:gd name="T38" fmla="*/ 289 w 401"/>
              <a:gd name="T39" fmla="*/ 23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1" h="568">
                <a:moveTo>
                  <a:pt x="0" y="334"/>
                </a:moveTo>
                <a:cubicBezTo>
                  <a:pt x="0" y="325"/>
                  <a:pt x="0" y="315"/>
                  <a:pt x="0" y="306"/>
                </a:cubicBezTo>
                <a:cubicBezTo>
                  <a:pt x="11" y="285"/>
                  <a:pt x="20" y="263"/>
                  <a:pt x="34" y="244"/>
                </a:cubicBezTo>
                <a:cubicBezTo>
                  <a:pt x="102" y="152"/>
                  <a:pt x="187" y="78"/>
                  <a:pt x="288" y="24"/>
                </a:cubicBezTo>
                <a:cubicBezTo>
                  <a:pt x="333" y="0"/>
                  <a:pt x="346" y="6"/>
                  <a:pt x="363" y="55"/>
                </a:cubicBezTo>
                <a:cubicBezTo>
                  <a:pt x="401" y="162"/>
                  <a:pt x="396" y="273"/>
                  <a:pt x="388" y="384"/>
                </a:cubicBezTo>
                <a:cubicBezTo>
                  <a:pt x="384" y="434"/>
                  <a:pt x="368" y="484"/>
                  <a:pt x="357" y="534"/>
                </a:cubicBezTo>
                <a:cubicBezTo>
                  <a:pt x="352" y="555"/>
                  <a:pt x="340" y="568"/>
                  <a:pt x="315" y="554"/>
                </a:cubicBezTo>
                <a:cubicBezTo>
                  <a:pt x="241" y="513"/>
                  <a:pt x="166" y="474"/>
                  <a:pt x="93" y="433"/>
                </a:cubicBezTo>
                <a:cubicBezTo>
                  <a:pt x="83" y="428"/>
                  <a:pt x="75" y="418"/>
                  <a:pt x="58" y="405"/>
                </a:cubicBezTo>
                <a:cubicBezTo>
                  <a:pt x="114" y="396"/>
                  <a:pt x="161" y="389"/>
                  <a:pt x="207" y="382"/>
                </a:cubicBezTo>
                <a:cubicBezTo>
                  <a:pt x="207" y="377"/>
                  <a:pt x="207" y="372"/>
                  <a:pt x="207" y="367"/>
                </a:cubicBezTo>
                <a:cubicBezTo>
                  <a:pt x="193" y="363"/>
                  <a:pt x="180" y="356"/>
                  <a:pt x="167" y="355"/>
                </a:cubicBezTo>
                <a:cubicBezTo>
                  <a:pt x="125" y="351"/>
                  <a:pt x="82" y="351"/>
                  <a:pt x="40" y="347"/>
                </a:cubicBezTo>
                <a:cubicBezTo>
                  <a:pt x="26" y="346"/>
                  <a:pt x="13" y="338"/>
                  <a:pt x="0" y="334"/>
                </a:cubicBezTo>
                <a:close/>
                <a:moveTo>
                  <a:pt x="289" y="231"/>
                </a:moveTo>
                <a:cubicBezTo>
                  <a:pt x="290" y="199"/>
                  <a:pt x="269" y="176"/>
                  <a:pt x="238" y="175"/>
                </a:cubicBezTo>
                <a:cubicBezTo>
                  <a:pt x="206" y="174"/>
                  <a:pt x="180" y="197"/>
                  <a:pt x="179" y="228"/>
                </a:cubicBezTo>
                <a:cubicBezTo>
                  <a:pt x="178" y="256"/>
                  <a:pt x="207" y="285"/>
                  <a:pt x="235" y="285"/>
                </a:cubicBezTo>
                <a:cubicBezTo>
                  <a:pt x="265" y="286"/>
                  <a:pt x="288" y="262"/>
                  <a:pt x="289" y="231"/>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Rectangle: Rounded Corners 10">
            <a:extLst>
              <a:ext uri="{FF2B5EF4-FFF2-40B4-BE49-F238E27FC236}">
                <a16:creationId xmlns:a16="http://schemas.microsoft.com/office/drawing/2014/main" id="{C975257E-0D70-1245-B906-02C009FA1E1E}"/>
              </a:ext>
            </a:extLst>
          </p:cNvPr>
          <p:cNvSpPr/>
          <p:nvPr/>
        </p:nvSpPr>
        <p:spPr>
          <a:xfrm>
            <a:off x="2761043" y="4060711"/>
            <a:ext cx="1858810" cy="678698"/>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marL="0" marR="0" lvl="0" indent="0" defTabSz="348386" rtl="0" eaLnBrk="1" fontAlgn="auto" latinLnBrk="0" hangingPunct="1">
              <a:lnSpc>
                <a:spcPct val="100000"/>
              </a:lnSpc>
              <a:spcBef>
                <a:spcPts val="0"/>
              </a:spcBef>
              <a:spcAft>
                <a:spcPts val="0"/>
              </a:spcAft>
              <a:buClrTx/>
              <a:buSzTx/>
              <a:buFontTx/>
              <a:buNone/>
              <a:tabLst/>
              <a:defRPr/>
            </a:pP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Going </a:t>
            </a:r>
            <a:r>
              <a:rPr lang="en-GB" sz="1400" kern="0" dirty="0">
                <a:solidFill>
                  <a:srgbClr val="299D37"/>
                </a:solidFill>
                <a:latin typeface="Arial Rounded MT Bold" panose="020F0704030504030204" pitchFamily="34" charset="77"/>
                <a:cs typeface="Arial Narrow" panose="020B0604020202020204" pitchFamily="34" charset="0"/>
              </a:rPr>
              <a:t>deeper</a:t>
            </a:r>
            <a:r>
              <a:rPr kumimoji="0" lang="en-GB" sz="1400" u="none" strike="noStrike" kern="0" cap="none" spc="0" normalizeH="0" baseline="0" noProof="0" dirty="0">
                <a:ln>
                  <a:noFill/>
                </a:ln>
                <a:solidFill>
                  <a:srgbClr val="299D37"/>
                </a:solidFill>
                <a:effectLst/>
                <a:uLnTx/>
                <a:uFillTx/>
                <a:latin typeface="Arial Rounded MT Bold" panose="020F0704030504030204" pitchFamily="34" charset="77"/>
                <a:cs typeface="Arial Narrow" panose="020B0604020202020204" pitchFamily="34" charset="0"/>
              </a:rPr>
              <a: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Paradigm / behaviour shift</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127" name="Shape 126">
            <a:extLst>
              <a:ext uri="{FF2B5EF4-FFF2-40B4-BE49-F238E27FC236}">
                <a16:creationId xmlns:a16="http://schemas.microsoft.com/office/drawing/2014/main" id="{6A451B2E-CBC6-7648-8F9B-653889B771C0}"/>
              </a:ext>
            </a:extLst>
          </p:cNvPr>
          <p:cNvSpPr/>
          <p:nvPr/>
        </p:nvSpPr>
        <p:spPr>
          <a:xfrm rot="17093574" flipH="1">
            <a:off x="3387990" y="3533637"/>
            <a:ext cx="2812315" cy="2339258"/>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0" name="Rectangle: Rounded Corners 11">
            <a:extLst>
              <a:ext uri="{FF2B5EF4-FFF2-40B4-BE49-F238E27FC236}">
                <a16:creationId xmlns:a16="http://schemas.microsoft.com/office/drawing/2014/main" id="{D5E1F701-458D-9746-904B-DE37FDCAC17F}"/>
              </a:ext>
            </a:extLst>
          </p:cNvPr>
          <p:cNvSpPr/>
          <p:nvPr/>
        </p:nvSpPr>
        <p:spPr>
          <a:xfrm>
            <a:off x="6397993" y="2387600"/>
            <a:ext cx="1448846" cy="666439"/>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a:t>
            </a:r>
          </a:p>
          <a:p>
            <a:pPr marL="0" marR="0" lvl="0" indent="0" defTabSz="348386" rtl="0" eaLnBrk="1" fontAlgn="auto" latinLnBrk="0" hangingPunct="1">
              <a:lnSpc>
                <a:spcPct val="100000"/>
              </a:lnSpc>
              <a:spcBef>
                <a:spcPts val="0"/>
              </a:spcBef>
              <a:spcAft>
                <a:spcPts val="0"/>
              </a:spcAft>
              <a:buClrTx/>
              <a:buSzTx/>
              <a:buFontTx/>
              <a:buNone/>
              <a:tabLst/>
              <a:defRPr/>
            </a:pPr>
            <a:r>
              <a:rPr lang="en-GB" sz="1400" kern="0" dirty="0">
                <a:solidFill>
                  <a:srgbClr val="299D37"/>
                </a:solidFill>
                <a:latin typeface="Arial Rounded MT Bold" panose="020F0704030504030204" pitchFamily="34" charset="77"/>
                <a:cs typeface="Arial Narrow" panose="020B0604020202020204" pitchFamily="34" charset="0"/>
              </a:rPr>
              <a:t>geographies</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sp>
        <p:nvSpPr>
          <p:cNvPr id="33" name="Shape 32">
            <a:extLst>
              <a:ext uri="{FF2B5EF4-FFF2-40B4-BE49-F238E27FC236}">
                <a16:creationId xmlns:a16="http://schemas.microsoft.com/office/drawing/2014/main" id="{041E1374-C2C4-8C4C-864F-CEE74031D3BC}"/>
              </a:ext>
            </a:extLst>
          </p:cNvPr>
          <p:cNvSpPr/>
          <p:nvPr/>
        </p:nvSpPr>
        <p:spPr>
          <a:xfrm rot="21293106">
            <a:off x="6714739" y="1341985"/>
            <a:ext cx="5154752" cy="2418321"/>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Rounded Corners 11">
            <a:extLst>
              <a:ext uri="{FF2B5EF4-FFF2-40B4-BE49-F238E27FC236}">
                <a16:creationId xmlns:a16="http://schemas.microsoft.com/office/drawing/2014/main" id="{D2569F25-032D-8A41-B375-9072217B6803}"/>
              </a:ext>
            </a:extLst>
          </p:cNvPr>
          <p:cNvSpPr/>
          <p:nvPr/>
        </p:nvSpPr>
        <p:spPr>
          <a:xfrm>
            <a:off x="4786937" y="2447658"/>
            <a:ext cx="1519246" cy="599596"/>
          </a:xfrm>
          <a:prstGeom prst="roundRect">
            <a:avLst/>
          </a:prstGeom>
          <a:solidFill>
            <a:srgbClr val="FFFF00"/>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67496" tIns="33748" rIns="67496" bIns="33748" numCol="1" spcCol="0" rtlCol="0" fromWordArt="0" anchor="ctr" anchorCtr="0" forceAA="0" compatLnSpc="1">
            <a:prstTxWarp prst="textNoShape">
              <a:avLst/>
            </a:prstTxWarp>
            <a:noAutofit/>
          </a:bodyPr>
          <a:lstStyle/>
          <a:p>
            <a:pPr algn="r" defTabSz="348386">
              <a:defRPr/>
            </a:pPr>
            <a:r>
              <a:rPr lang="en-GB" sz="1400" kern="0" dirty="0">
                <a:solidFill>
                  <a:srgbClr val="299D37"/>
                </a:solidFill>
                <a:latin typeface="Arial Rounded MT Bold" panose="020F0704030504030204" pitchFamily="34" charset="77"/>
                <a:cs typeface="Arial Narrow" panose="020B0604020202020204" pitchFamily="34" charset="0"/>
              </a:rPr>
              <a:t>More parts of health system</a:t>
            </a:r>
            <a:endParaRPr lang="en-GB" sz="1400" u="none" strike="noStrike" kern="0" cap="none" spc="0" baseline="0" noProof="0" dirty="0">
              <a:solidFill>
                <a:srgbClr val="299D37"/>
              </a:solidFill>
              <a:latin typeface="Arial Rounded MT Bold" panose="020F0704030504030204" pitchFamily="34" charset="77"/>
              <a:cs typeface="Arial Narrow" panose="020B0604020202020204" pitchFamily="34" charset="0"/>
            </a:endParaRPr>
          </a:p>
        </p:txBody>
      </p:sp>
      <p:grpSp>
        <p:nvGrpSpPr>
          <p:cNvPr id="93" name="Group 92">
            <a:extLst>
              <a:ext uri="{FF2B5EF4-FFF2-40B4-BE49-F238E27FC236}">
                <a16:creationId xmlns:a16="http://schemas.microsoft.com/office/drawing/2014/main" id="{0D1D9FF4-DDE4-C546-88E5-D653FD51B5AC}"/>
              </a:ext>
            </a:extLst>
          </p:cNvPr>
          <p:cNvGrpSpPr/>
          <p:nvPr/>
        </p:nvGrpSpPr>
        <p:grpSpPr>
          <a:xfrm>
            <a:off x="632705" y="1619374"/>
            <a:ext cx="3592127" cy="1359050"/>
            <a:chOff x="1573992" y="2506992"/>
            <a:chExt cx="7834731" cy="2903458"/>
          </a:xfrm>
        </p:grpSpPr>
        <p:grpSp>
          <p:nvGrpSpPr>
            <p:cNvPr id="94" name="Group 93">
              <a:extLst>
                <a:ext uri="{FF2B5EF4-FFF2-40B4-BE49-F238E27FC236}">
                  <a16:creationId xmlns:a16="http://schemas.microsoft.com/office/drawing/2014/main" id="{A298BEC0-A830-5F47-89F0-270D90D45BA6}"/>
                </a:ext>
              </a:extLst>
            </p:cNvPr>
            <p:cNvGrpSpPr/>
            <p:nvPr/>
          </p:nvGrpSpPr>
          <p:grpSpPr>
            <a:xfrm>
              <a:off x="6594068" y="2805106"/>
              <a:ext cx="1271792" cy="2307230"/>
              <a:chOff x="6613092" y="2839618"/>
              <a:chExt cx="1233744" cy="2238206"/>
            </a:xfrm>
          </p:grpSpPr>
          <p:cxnSp>
            <p:nvCxnSpPr>
              <p:cNvPr id="110" name="Straight Arrow Connector 109">
                <a:extLst>
                  <a:ext uri="{FF2B5EF4-FFF2-40B4-BE49-F238E27FC236}">
                    <a16:creationId xmlns:a16="http://schemas.microsoft.com/office/drawing/2014/main" id="{39704D9D-787E-3241-843D-324B282140A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385CEE2-0052-B04B-A36E-755CA96E2E86}"/>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D92C05DF-241D-E94D-8EF0-642E2E0ADB91}"/>
                </a:ext>
              </a:extLst>
            </p:cNvPr>
            <p:cNvGrpSpPr/>
            <p:nvPr/>
          </p:nvGrpSpPr>
          <p:grpSpPr>
            <a:xfrm>
              <a:off x="7808275" y="2506992"/>
              <a:ext cx="1600448" cy="2903458"/>
              <a:chOff x="7929632" y="2727151"/>
              <a:chExt cx="1357733" cy="2463139"/>
            </a:xfrm>
          </p:grpSpPr>
          <p:cxnSp>
            <p:nvCxnSpPr>
              <p:cNvPr id="108" name="Straight Arrow Connector 107">
                <a:extLst>
                  <a:ext uri="{FF2B5EF4-FFF2-40B4-BE49-F238E27FC236}">
                    <a16:creationId xmlns:a16="http://schemas.microsoft.com/office/drawing/2014/main" id="{9E06DEB9-763C-0D49-82FD-CCB175ED89F2}"/>
                  </a:ext>
                </a:extLst>
              </p:cNvPr>
              <p:cNvCxnSpPr>
                <a:cxnSpLocks/>
              </p:cNvCxnSpPr>
              <p:nvPr/>
            </p:nvCxnSpPr>
            <p:spPr>
              <a:xfrm flipV="1">
                <a:off x="7938397" y="3964367"/>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26AB22E-4945-4A45-98EA-39C13F0C9374}"/>
                  </a:ext>
                </a:extLst>
              </p:cNvPr>
              <p:cNvCxnSpPr>
                <a:cxnSpLocks/>
              </p:cNvCxnSpPr>
              <p:nvPr/>
            </p:nvCxnSpPr>
            <p:spPr>
              <a:xfrm>
                <a:off x="7929632" y="2727151"/>
                <a:ext cx="1348968" cy="1225923"/>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B71823A-FE9C-754E-A99C-2EC892795EE8}"/>
                </a:ext>
              </a:extLst>
            </p:cNvPr>
            <p:cNvGrpSpPr/>
            <p:nvPr/>
          </p:nvGrpSpPr>
          <p:grpSpPr>
            <a:xfrm>
              <a:off x="3863894" y="3030366"/>
              <a:ext cx="1023456" cy="1856710"/>
              <a:chOff x="4657433" y="2986554"/>
              <a:chExt cx="1071755" cy="1944334"/>
            </a:xfrm>
          </p:grpSpPr>
          <p:cxnSp>
            <p:nvCxnSpPr>
              <p:cNvPr id="106" name="Straight Arrow Connector 105">
                <a:extLst>
                  <a:ext uri="{FF2B5EF4-FFF2-40B4-BE49-F238E27FC236}">
                    <a16:creationId xmlns:a16="http://schemas.microsoft.com/office/drawing/2014/main" id="{688F6425-6B8A-4F49-BBB1-5F088DA43DCD}"/>
                  </a:ext>
                </a:extLst>
              </p:cNvPr>
              <p:cNvCxnSpPr>
                <a:cxnSpLocks/>
              </p:cNvCxnSpPr>
              <p:nvPr/>
            </p:nvCxnSpPr>
            <p:spPr>
              <a:xfrm flipV="1">
                <a:off x="4664349" y="3963178"/>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359B6560-AA14-644B-A38D-2C2F8B01BC38}"/>
                  </a:ext>
                </a:extLst>
              </p:cNvPr>
              <p:cNvCxnSpPr>
                <a:cxnSpLocks/>
              </p:cNvCxnSpPr>
              <p:nvPr/>
            </p:nvCxnSpPr>
            <p:spPr>
              <a:xfrm>
                <a:off x="4657433" y="2986554"/>
                <a:ext cx="1064839" cy="967710"/>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C07EA75E-72CB-D94A-893E-943054B48761}"/>
                </a:ext>
              </a:extLst>
            </p:cNvPr>
            <p:cNvGrpSpPr/>
            <p:nvPr/>
          </p:nvGrpSpPr>
          <p:grpSpPr>
            <a:xfrm>
              <a:off x="5018443" y="2861521"/>
              <a:ext cx="1209598" cy="2194400"/>
              <a:chOff x="6613092" y="2839618"/>
              <a:chExt cx="1233744" cy="2238206"/>
            </a:xfrm>
          </p:grpSpPr>
          <p:cxnSp>
            <p:nvCxnSpPr>
              <p:cNvPr id="104" name="Straight Arrow Connector 103">
                <a:extLst>
                  <a:ext uri="{FF2B5EF4-FFF2-40B4-BE49-F238E27FC236}">
                    <a16:creationId xmlns:a16="http://schemas.microsoft.com/office/drawing/2014/main" id="{E0AEAA27-6FCA-1743-9D47-411E6303F552}"/>
                  </a:ext>
                </a:extLst>
              </p:cNvPr>
              <p:cNvCxnSpPr>
                <a:cxnSpLocks/>
              </p:cNvCxnSpPr>
              <p:nvPr/>
            </p:nvCxnSpPr>
            <p:spPr>
              <a:xfrm flipV="1">
                <a:off x="6621055" y="3963852"/>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23D4ED8-7A36-C044-87DC-B820CDE32D15}"/>
                  </a:ext>
                </a:extLst>
              </p:cNvPr>
              <p:cNvCxnSpPr>
                <a:cxnSpLocks/>
              </p:cNvCxnSpPr>
              <p:nvPr/>
            </p:nvCxnSpPr>
            <p:spPr>
              <a:xfrm>
                <a:off x="6613092" y="2839618"/>
                <a:ext cx="1225781" cy="1113972"/>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9FBD9B83-D243-BA44-9196-46EFABD3E4E6}"/>
                </a:ext>
              </a:extLst>
            </p:cNvPr>
            <p:cNvGrpSpPr/>
            <p:nvPr/>
          </p:nvGrpSpPr>
          <p:grpSpPr>
            <a:xfrm>
              <a:off x="2629001" y="3229389"/>
              <a:ext cx="804044" cy="1458664"/>
              <a:chOff x="3114350" y="3229389"/>
              <a:chExt cx="804044" cy="1458664"/>
            </a:xfrm>
          </p:grpSpPr>
          <p:cxnSp>
            <p:nvCxnSpPr>
              <p:cNvPr id="102" name="Straight Arrow Connector 101">
                <a:extLst>
                  <a:ext uri="{FF2B5EF4-FFF2-40B4-BE49-F238E27FC236}">
                    <a16:creationId xmlns:a16="http://schemas.microsoft.com/office/drawing/2014/main" id="{0572B527-6D97-C349-88F9-F077CEA79BB1}"/>
                  </a:ext>
                </a:extLst>
              </p:cNvPr>
              <p:cNvCxnSpPr>
                <a:cxnSpLocks/>
              </p:cNvCxnSpPr>
              <p:nvPr/>
            </p:nvCxnSpPr>
            <p:spPr>
              <a:xfrm flipV="1">
                <a:off x="3119540" y="3962065"/>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0B8C6AB8-4D22-ED4E-88AC-90A650B2A75B}"/>
                  </a:ext>
                </a:extLst>
              </p:cNvPr>
              <p:cNvCxnSpPr>
                <a:cxnSpLocks/>
              </p:cNvCxnSpPr>
              <p:nvPr/>
            </p:nvCxnSpPr>
            <p:spPr>
              <a:xfrm>
                <a:off x="3114350" y="3229389"/>
                <a:ext cx="798854" cy="725988"/>
              </a:xfrm>
              <a:prstGeom prst="straightConnector1">
                <a:avLst/>
              </a:prstGeom>
              <a:ln w="158750" cap="rnd">
                <a:solidFill>
                  <a:schemeClr val="bg1">
                    <a:lumMod val="85000"/>
                    <a:alpha val="11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2D70B82-531A-D348-A240-81763B0F775B}"/>
                </a:ext>
              </a:extLst>
            </p:cNvPr>
            <p:cNvGrpSpPr/>
            <p:nvPr/>
          </p:nvGrpSpPr>
          <p:grpSpPr>
            <a:xfrm>
              <a:off x="1573992" y="3429000"/>
              <a:ext cx="583986" cy="1059442"/>
              <a:chOff x="2143207" y="3429000"/>
              <a:chExt cx="583986" cy="1059442"/>
            </a:xfrm>
          </p:grpSpPr>
          <p:cxnSp>
            <p:nvCxnSpPr>
              <p:cNvPr id="100" name="Straight Arrow Connector 99">
                <a:extLst>
                  <a:ext uri="{FF2B5EF4-FFF2-40B4-BE49-F238E27FC236}">
                    <a16:creationId xmlns:a16="http://schemas.microsoft.com/office/drawing/2014/main" id="{672CB0E8-66B0-374F-AF0D-A5DA28179E15}"/>
                  </a:ext>
                </a:extLst>
              </p:cNvPr>
              <p:cNvCxnSpPr>
                <a:cxnSpLocks/>
              </p:cNvCxnSpPr>
              <p:nvPr/>
            </p:nvCxnSpPr>
            <p:spPr>
              <a:xfrm flipV="1">
                <a:off x="2146976" y="3961149"/>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436FCF5-F26F-2048-A8A4-17128EE2AB9B}"/>
                  </a:ext>
                </a:extLst>
              </p:cNvPr>
              <p:cNvCxnSpPr>
                <a:cxnSpLocks/>
              </p:cNvCxnSpPr>
              <p:nvPr/>
            </p:nvCxnSpPr>
            <p:spPr>
              <a:xfrm>
                <a:off x="2143207" y="3429000"/>
                <a:ext cx="580217" cy="527293"/>
              </a:xfrm>
              <a:prstGeom prst="straightConnector1">
                <a:avLst/>
              </a:prstGeom>
              <a:ln w="158750" cap="rnd">
                <a:solidFill>
                  <a:schemeClr val="bg1">
                    <a:lumMod val="85000"/>
                    <a:alpha val="6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grpSp>
      </p:grpSp>
      <p:sp>
        <p:nvSpPr>
          <p:cNvPr id="113" name="Freeform 18">
            <a:extLst>
              <a:ext uri="{FF2B5EF4-FFF2-40B4-BE49-F238E27FC236}">
                <a16:creationId xmlns:a16="http://schemas.microsoft.com/office/drawing/2014/main" id="{5600CFCD-A833-3248-BB2A-B975A3E7CCB7}"/>
              </a:ext>
            </a:extLst>
          </p:cNvPr>
          <p:cNvSpPr>
            <a:spLocks/>
          </p:cNvSpPr>
          <p:nvPr/>
        </p:nvSpPr>
        <p:spPr bwMode="auto">
          <a:xfrm flipH="1">
            <a:off x="176816" y="1906691"/>
            <a:ext cx="543370" cy="750952"/>
          </a:xfrm>
          <a:custGeom>
            <a:avLst/>
            <a:gdLst>
              <a:gd name="T0" fmla="*/ 414 w 490"/>
              <a:gd name="T1" fmla="*/ 0 h 615"/>
              <a:gd name="T2" fmla="*/ 465 w 490"/>
              <a:gd name="T3" fmla="*/ 13 h 615"/>
              <a:gd name="T4" fmla="*/ 480 w 490"/>
              <a:gd name="T5" fmla="*/ 62 h 615"/>
              <a:gd name="T6" fmla="*/ 419 w 490"/>
              <a:gd name="T7" fmla="*/ 223 h 615"/>
              <a:gd name="T8" fmla="*/ 428 w 490"/>
              <a:gd name="T9" fmla="*/ 421 h 615"/>
              <a:gd name="T10" fmla="*/ 482 w 490"/>
              <a:gd name="T11" fmla="*/ 561 h 615"/>
              <a:gd name="T12" fmla="*/ 451 w 490"/>
              <a:gd name="T13" fmla="*/ 611 h 615"/>
              <a:gd name="T14" fmla="*/ 371 w 490"/>
              <a:gd name="T15" fmla="*/ 610 h 615"/>
              <a:gd name="T16" fmla="*/ 211 w 490"/>
              <a:gd name="T17" fmla="*/ 526 h 615"/>
              <a:gd name="T18" fmla="*/ 11 w 490"/>
              <a:gd name="T19" fmla="*/ 336 h 615"/>
              <a:gd name="T20" fmla="*/ 14 w 490"/>
              <a:gd name="T21" fmla="*/ 280 h 615"/>
              <a:gd name="T22" fmla="*/ 153 w 490"/>
              <a:gd name="T23" fmla="*/ 142 h 615"/>
              <a:gd name="T24" fmla="*/ 323 w 490"/>
              <a:gd name="T25" fmla="*/ 24 h 615"/>
              <a:gd name="T26" fmla="*/ 414 w 490"/>
              <a:gd name="T27"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0" h="615">
                <a:moveTo>
                  <a:pt x="414" y="0"/>
                </a:moveTo>
                <a:cubicBezTo>
                  <a:pt x="434" y="5"/>
                  <a:pt x="451" y="6"/>
                  <a:pt x="465" y="13"/>
                </a:cubicBezTo>
                <a:cubicBezTo>
                  <a:pt x="487" y="25"/>
                  <a:pt x="489" y="39"/>
                  <a:pt x="480" y="62"/>
                </a:cubicBezTo>
                <a:cubicBezTo>
                  <a:pt x="459" y="116"/>
                  <a:pt x="438" y="169"/>
                  <a:pt x="419" y="223"/>
                </a:cubicBezTo>
                <a:cubicBezTo>
                  <a:pt x="396" y="290"/>
                  <a:pt x="402" y="356"/>
                  <a:pt x="428" y="421"/>
                </a:cubicBezTo>
                <a:cubicBezTo>
                  <a:pt x="446" y="467"/>
                  <a:pt x="464" y="514"/>
                  <a:pt x="482" y="561"/>
                </a:cubicBezTo>
                <a:cubicBezTo>
                  <a:pt x="490" y="581"/>
                  <a:pt x="477" y="607"/>
                  <a:pt x="451" y="611"/>
                </a:cubicBezTo>
                <a:cubicBezTo>
                  <a:pt x="425" y="615"/>
                  <a:pt x="397" y="615"/>
                  <a:pt x="371" y="610"/>
                </a:cubicBezTo>
                <a:cubicBezTo>
                  <a:pt x="310" y="599"/>
                  <a:pt x="260" y="562"/>
                  <a:pt x="211" y="526"/>
                </a:cubicBezTo>
                <a:cubicBezTo>
                  <a:pt x="136" y="471"/>
                  <a:pt x="74" y="403"/>
                  <a:pt x="11" y="336"/>
                </a:cubicBezTo>
                <a:cubicBezTo>
                  <a:pt x="0" y="324"/>
                  <a:pt x="2" y="292"/>
                  <a:pt x="14" y="280"/>
                </a:cubicBezTo>
                <a:cubicBezTo>
                  <a:pt x="61" y="235"/>
                  <a:pt x="106" y="188"/>
                  <a:pt x="153" y="142"/>
                </a:cubicBezTo>
                <a:cubicBezTo>
                  <a:pt x="204" y="94"/>
                  <a:pt x="257" y="48"/>
                  <a:pt x="323" y="24"/>
                </a:cubicBezTo>
                <a:cubicBezTo>
                  <a:pt x="353" y="13"/>
                  <a:pt x="385" y="8"/>
                  <a:pt x="414" y="0"/>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4FD5E168-43D3-954F-A254-959C1CE2E09C}"/>
              </a:ext>
            </a:extLst>
          </p:cNvPr>
          <p:cNvCxnSpPr>
            <a:cxnSpLocks/>
          </p:cNvCxnSpPr>
          <p:nvPr/>
        </p:nvCxnSpPr>
        <p:spPr>
          <a:xfrm flipV="1">
            <a:off x="1057154" y="2303147"/>
            <a:ext cx="713650" cy="821876"/>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1701A7D-48EB-3045-A878-2D2B5E585A7C}"/>
              </a:ext>
            </a:extLst>
          </p:cNvPr>
          <p:cNvCxnSpPr>
            <a:cxnSpLocks/>
          </p:cNvCxnSpPr>
          <p:nvPr/>
        </p:nvCxnSpPr>
        <p:spPr>
          <a:xfrm flipV="1">
            <a:off x="3497170" y="2366789"/>
            <a:ext cx="662147" cy="758233"/>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C54916B2-8EC4-6846-A1D5-22E998E47C52}"/>
              </a:ext>
            </a:extLst>
          </p:cNvPr>
          <p:cNvCxnSpPr>
            <a:cxnSpLocks/>
          </p:cNvCxnSpPr>
          <p:nvPr/>
        </p:nvCxnSpPr>
        <p:spPr>
          <a:xfrm flipV="1">
            <a:off x="2291014" y="2356820"/>
            <a:ext cx="659323" cy="768202"/>
          </a:xfrm>
          <a:prstGeom prst="straightConnector1">
            <a:avLst/>
          </a:prstGeom>
          <a:ln w="31750">
            <a:solidFill>
              <a:schemeClr val="accent1"/>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55463ED9-D135-2E4E-B727-D0254ADF1054}"/>
              </a:ext>
            </a:extLst>
          </p:cNvPr>
          <p:cNvCxnSpPr>
            <a:cxnSpLocks/>
          </p:cNvCxnSpPr>
          <p:nvPr/>
        </p:nvCxnSpPr>
        <p:spPr>
          <a:xfrm>
            <a:off x="1053440" y="1427215"/>
            <a:ext cx="708994" cy="817178"/>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A972E00-E5C1-9444-8E3F-90BEE415D052}"/>
              </a:ext>
            </a:extLst>
          </p:cNvPr>
          <p:cNvCxnSpPr>
            <a:cxnSpLocks/>
          </p:cNvCxnSpPr>
          <p:nvPr/>
        </p:nvCxnSpPr>
        <p:spPr>
          <a:xfrm>
            <a:off x="3493456" y="1427215"/>
            <a:ext cx="642147" cy="780464"/>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4FA0E3BD-9A69-9C4F-8777-93E44F0C77DB}"/>
              </a:ext>
            </a:extLst>
          </p:cNvPr>
          <p:cNvCxnSpPr>
            <a:cxnSpLocks/>
          </p:cNvCxnSpPr>
          <p:nvPr/>
        </p:nvCxnSpPr>
        <p:spPr>
          <a:xfrm>
            <a:off x="2287300" y="1427215"/>
            <a:ext cx="678880" cy="790989"/>
          </a:xfrm>
          <a:prstGeom prst="straightConnector1">
            <a:avLst/>
          </a:prstGeom>
          <a:ln w="31750">
            <a:solidFill>
              <a:schemeClr val="accent1"/>
            </a:solidFill>
            <a:prstDash val="solid"/>
            <a:headEnd w="med" len="med"/>
            <a:tailEnd type="none" w="lg" len="lg"/>
          </a:ln>
        </p:spPr>
        <p:style>
          <a:lnRef idx="1">
            <a:schemeClr val="accent1"/>
          </a:lnRef>
          <a:fillRef idx="0">
            <a:schemeClr val="accent1"/>
          </a:fillRef>
          <a:effectRef idx="0">
            <a:schemeClr val="accent1"/>
          </a:effectRef>
          <a:fontRef idx="minor">
            <a:schemeClr val="tx1"/>
          </a:fontRef>
        </p:style>
      </p:cxnSp>
      <p:sp>
        <p:nvSpPr>
          <p:cNvPr id="120" name="Rectangle: Rounded Corners 155">
            <a:extLst>
              <a:ext uri="{FF2B5EF4-FFF2-40B4-BE49-F238E27FC236}">
                <a16:creationId xmlns:a16="http://schemas.microsoft.com/office/drawing/2014/main" id="{2B7F1C93-AEF9-8D48-B622-0F15779905F4}"/>
              </a:ext>
            </a:extLst>
          </p:cNvPr>
          <p:cNvSpPr/>
          <p:nvPr/>
        </p:nvSpPr>
        <p:spPr>
          <a:xfrm>
            <a:off x="44814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WORKFORCE</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GPs / Pharmacist / Nurses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1" name="Rectangle: Rounded Corners 156">
            <a:extLst>
              <a:ext uri="{FF2B5EF4-FFF2-40B4-BE49-F238E27FC236}">
                <a16:creationId xmlns:a16="http://schemas.microsoft.com/office/drawing/2014/main" id="{C9F18100-4D62-1442-B858-013DC0122F17}"/>
              </a:ext>
            </a:extLst>
          </p:cNvPr>
          <p:cNvSpPr/>
          <p:nvPr/>
        </p:nvSpPr>
        <p:spPr>
          <a:xfrm>
            <a:off x="1682001"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FINANCE &amp; LEADERSHIP</a:t>
            </a:r>
          </a:p>
        </p:txBody>
      </p:sp>
      <p:sp>
        <p:nvSpPr>
          <p:cNvPr id="122" name="Rectangle: Rounded Corners 157">
            <a:extLst>
              <a:ext uri="{FF2B5EF4-FFF2-40B4-BE49-F238E27FC236}">
                <a16:creationId xmlns:a16="http://schemas.microsoft.com/office/drawing/2014/main" id="{0C56A89F-D87C-0346-8A54-0CBC1CE0DB74}"/>
              </a:ext>
            </a:extLst>
          </p:cNvPr>
          <p:cNvSpPr/>
          <p:nvPr/>
        </p:nvSpPr>
        <p:spPr>
          <a:xfrm>
            <a:off x="2888157" y="2732924"/>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PERSONAL</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p:txBody>
      </p:sp>
      <p:sp>
        <p:nvSpPr>
          <p:cNvPr id="123" name="Rectangle: Rounded Corners 158">
            <a:extLst>
              <a:ext uri="{FF2B5EF4-FFF2-40B4-BE49-F238E27FC236}">
                <a16:creationId xmlns:a16="http://schemas.microsoft.com/office/drawing/2014/main" id="{73618091-7BCF-D84B-B44C-0A3FBEF4E8E2}"/>
              </a:ext>
            </a:extLst>
          </p:cNvPr>
          <p:cNvSpPr/>
          <p:nvPr/>
        </p:nvSpPr>
        <p:spPr>
          <a:xfrm>
            <a:off x="50659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ENVIRONMENT</a:t>
            </a:r>
            <a:endParaRPr lang="en-GB" sz="800" b="1" dirty="0">
              <a:solidFill>
                <a:prstClr val="white"/>
              </a:solidFill>
              <a:latin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Propellant &amp; Plastic</a:t>
            </a:r>
          </a:p>
        </p:txBody>
      </p:sp>
      <p:sp>
        <p:nvSpPr>
          <p:cNvPr id="124" name="Rectangle: Rounded Corners 159">
            <a:extLst>
              <a:ext uri="{FF2B5EF4-FFF2-40B4-BE49-F238E27FC236}">
                <a16:creationId xmlns:a16="http://schemas.microsoft.com/office/drawing/2014/main" id="{56722B32-58A3-8842-AE0D-779B7B44540A}"/>
              </a:ext>
            </a:extLst>
          </p:cNvPr>
          <p:cNvSpPr/>
          <p:nvPr/>
        </p:nvSpPr>
        <p:spPr>
          <a:xfrm>
            <a:off x="1740455"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INFORMATION</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Coding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white"/>
                </a:solidFill>
                <a:effectLst/>
                <a:uLnTx/>
                <a:uFillTx/>
                <a:latin typeface="Arial"/>
                <a:ea typeface="+mn-ea"/>
                <a:cs typeface="+mn-cs"/>
              </a:rPr>
              <a:t>Public Information</a:t>
            </a:r>
          </a:p>
        </p:txBody>
      </p:sp>
      <p:sp>
        <p:nvSpPr>
          <p:cNvPr id="125" name="Rectangle: Rounded Corners 160">
            <a:extLst>
              <a:ext uri="{FF2B5EF4-FFF2-40B4-BE49-F238E27FC236}">
                <a16:creationId xmlns:a16="http://schemas.microsoft.com/office/drawing/2014/main" id="{90CA28E8-139C-3143-A637-085D3DC68D29}"/>
              </a:ext>
            </a:extLst>
          </p:cNvPr>
          <p:cNvSpPr/>
          <p:nvPr/>
        </p:nvSpPr>
        <p:spPr>
          <a:xfrm>
            <a:off x="2946611" y="1345460"/>
            <a:ext cx="1080000" cy="432000"/>
          </a:xfrm>
          <a:prstGeom prst="roundRect">
            <a:avLst/>
          </a:prstGeom>
          <a:solidFill>
            <a:srgbClr val="006F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a:ea typeface="+mn-ea"/>
                <a:cs typeface="+mn-cs"/>
              </a:rPr>
              <a:t>MEDICINES</a:t>
            </a:r>
            <a:endParaRPr kumimoji="0" lang="en-GB" sz="800" b="1"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ICS: SABA Ratio</a:t>
            </a:r>
          </a:p>
          <a:p>
            <a:pPr marL="0" marR="0" lvl="0" indent="0" algn="ctr" defTabSz="685800" rtl="0" eaLnBrk="1" fontAlgn="auto" latinLnBrk="0" hangingPunct="1">
              <a:lnSpc>
                <a:spcPct val="100000"/>
              </a:lnSpc>
              <a:spcBef>
                <a:spcPts val="0"/>
              </a:spcBef>
              <a:spcAft>
                <a:spcPts val="0"/>
              </a:spcAft>
              <a:buClrTx/>
              <a:buSzTx/>
              <a:buFontTx/>
              <a:buNone/>
              <a:tabLst/>
              <a:defRPr/>
            </a:pPr>
            <a:r>
              <a:rPr lang="en-GB" sz="800" b="1" dirty="0">
                <a:solidFill>
                  <a:prstClr val="white"/>
                </a:solidFill>
                <a:latin typeface="Arial"/>
              </a:rPr>
              <a:t>Inhaler Use</a:t>
            </a:r>
          </a:p>
        </p:txBody>
      </p:sp>
      <p:sp>
        <p:nvSpPr>
          <p:cNvPr id="52" name="Shape 51">
            <a:extLst>
              <a:ext uri="{FF2B5EF4-FFF2-40B4-BE49-F238E27FC236}">
                <a16:creationId xmlns:a16="http://schemas.microsoft.com/office/drawing/2014/main" id="{6A8798A1-DF24-1C4B-AA82-ADC9ACAC7502}"/>
              </a:ext>
            </a:extLst>
          </p:cNvPr>
          <p:cNvSpPr/>
          <p:nvPr/>
        </p:nvSpPr>
        <p:spPr>
          <a:xfrm rot="700052" flipH="1">
            <a:off x="3807391" y="2403643"/>
            <a:ext cx="2463320" cy="275363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a:extLst>
              <a:ext uri="{FF2B5EF4-FFF2-40B4-BE49-F238E27FC236}">
                <a16:creationId xmlns:a16="http://schemas.microsoft.com/office/drawing/2014/main" id="{E9AAB28C-34ED-7A47-8983-6936442A016B}"/>
              </a:ext>
            </a:extLst>
          </p:cNvPr>
          <p:cNvSpPr/>
          <p:nvPr/>
        </p:nvSpPr>
        <p:spPr>
          <a:xfrm rot="4120979">
            <a:off x="7980667" y="790271"/>
            <a:ext cx="2919942" cy="2919942"/>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8" name="Rectangle 47">
            <a:extLst>
              <a:ext uri="{FF2B5EF4-FFF2-40B4-BE49-F238E27FC236}">
                <a16:creationId xmlns:a16="http://schemas.microsoft.com/office/drawing/2014/main" id="{5779DF9C-7F80-D241-8B29-953AABE4B040}"/>
              </a:ext>
            </a:extLst>
          </p:cNvPr>
          <p:cNvSpPr/>
          <p:nvPr/>
        </p:nvSpPr>
        <p:spPr>
          <a:xfrm rot="2867776">
            <a:off x="7611791" y="938196"/>
            <a:ext cx="2734240" cy="3328374"/>
          </a:xfrm>
          <a:prstGeom prst="rect">
            <a:avLst/>
          </a:prstGeom>
          <a:noFill/>
        </p:spPr>
        <p:txBody>
          <a:bodyPr spcFirstLastPara="1" wrap="square" lIns="91440" tIns="45720" rIns="91440" bIns="45720" numCol="1" anchor="t">
            <a:prstTxWarp prst="textArchUp">
              <a:avLst/>
            </a:prstTxWarp>
            <a:spAutoFit/>
          </a:bodyPr>
          <a:lstStyle/>
          <a:p>
            <a:pPr algn="ctr"/>
            <a:r>
              <a:rPr lang="en-US" sz="1400" dirty="0">
                <a:solidFill>
                  <a:schemeClr val="bg1"/>
                </a:solidFill>
              </a:rPr>
              <a:t>Netherlands, Greece</a:t>
            </a:r>
          </a:p>
          <a:p>
            <a:pPr algn="ctr"/>
            <a:r>
              <a:rPr lang="en-US" sz="1400" dirty="0">
                <a:solidFill>
                  <a:schemeClr val="bg1"/>
                </a:solidFill>
              </a:rPr>
              <a:t>  France  Vietnam</a:t>
            </a:r>
            <a:endParaRPr lang="en-US" sz="1400" b="0" cap="none" spc="0" dirty="0">
              <a:solidFill>
                <a:schemeClr val="bg1"/>
              </a:solidFill>
              <a:cs typeface="Arial"/>
            </a:endParaRPr>
          </a:p>
        </p:txBody>
      </p:sp>
      <p:sp>
        <p:nvSpPr>
          <p:cNvPr id="45" name="Freeform 44">
            <a:extLst>
              <a:ext uri="{FF2B5EF4-FFF2-40B4-BE49-F238E27FC236}">
                <a16:creationId xmlns:a16="http://schemas.microsoft.com/office/drawing/2014/main" id="{3AB943A1-4554-6249-B7AF-A5BCF3C5D551}"/>
              </a:ext>
            </a:extLst>
          </p:cNvPr>
          <p:cNvSpPr/>
          <p:nvPr/>
        </p:nvSpPr>
        <p:spPr>
          <a:xfrm rot="4120979">
            <a:off x="7940121" y="1232193"/>
            <a:ext cx="2402040" cy="240204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46" name="Rectangle 45">
            <a:extLst>
              <a:ext uri="{FF2B5EF4-FFF2-40B4-BE49-F238E27FC236}">
                <a16:creationId xmlns:a16="http://schemas.microsoft.com/office/drawing/2014/main" id="{0A05BCBB-17A4-644D-A788-F14E62CEE569}"/>
              </a:ext>
            </a:extLst>
          </p:cNvPr>
          <p:cNvSpPr/>
          <p:nvPr/>
        </p:nvSpPr>
        <p:spPr>
          <a:xfrm rot="2867776">
            <a:off x="7472729" y="1452944"/>
            <a:ext cx="2249276" cy="2738030"/>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New Cultures</a:t>
            </a:r>
          </a:p>
          <a:p>
            <a:pPr algn="ctr"/>
            <a:r>
              <a:rPr lang="en-US" sz="1400" b="0" cap="none" spc="0" dirty="0">
                <a:ln w="0"/>
                <a:solidFill>
                  <a:schemeClr val="bg1"/>
                </a:solidFill>
              </a:rPr>
              <a:t>&amp; </a:t>
            </a:r>
            <a:r>
              <a:rPr lang="en-US" sz="1400" dirty="0">
                <a:ln w="0"/>
                <a:solidFill>
                  <a:schemeClr val="bg1"/>
                </a:solidFill>
              </a:rPr>
              <a:t>Languages</a:t>
            </a:r>
            <a:endParaRPr lang="en-US" sz="1400" b="0" cap="none" spc="0" dirty="0">
              <a:ln w="0"/>
              <a:solidFill>
                <a:schemeClr val="bg1"/>
              </a:solidFill>
            </a:endParaRPr>
          </a:p>
        </p:txBody>
      </p:sp>
      <p:sp>
        <p:nvSpPr>
          <p:cNvPr id="4" name="TextBox 3">
            <a:extLst>
              <a:ext uri="{FF2B5EF4-FFF2-40B4-BE49-F238E27FC236}">
                <a16:creationId xmlns:a16="http://schemas.microsoft.com/office/drawing/2014/main" id="{C9A65A3B-CC14-7643-B1E0-79B2B8027EBD}"/>
              </a:ext>
            </a:extLst>
          </p:cNvPr>
          <p:cNvSpPr txBox="1"/>
          <p:nvPr/>
        </p:nvSpPr>
        <p:spPr>
          <a:xfrm>
            <a:off x="702206" y="374033"/>
            <a:ext cx="2268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Kickstarting action</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Emerging and building momentum</a:t>
            </a:r>
          </a:p>
        </p:txBody>
      </p:sp>
      <p:sp>
        <p:nvSpPr>
          <p:cNvPr id="5" name="TextBox 4">
            <a:extLst>
              <a:ext uri="{FF2B5EF4-FFF2-40B4-BE49-F238E27FC236}">
                <a16:creationId xmlns:a16="http://schemas.microsoft.com/office/drawing/2014/main" id="{28DE594F-6655-0447-B453-1D633B6ECB18}"/>
              </a:ext>
            </a:extLst>
          </p:cNvPr>
          <p:cNvSpPr txBox="1"/>
          <p:nvPr/>
        </p:nvSpPr>
        <p:spPr>
          <a:xfrm>
            <a:off x="3438818" y="374033"/>
            <a:ext cx="2268000" cy="707886"/>
          </a:xfrm>
          <a:prstGeom prst="rect">
            <a:avLst/>
          </a:prstGeom>
          <a:noFill/>
        </p:spPr>
        <p:txBody>
          <a:bodyPr wrap="square" rtlCol="0">
            <a:spAutoFit/>
          </a:bodyPr>
          <a:lstStyle/>
          <a:p>
            <a:pPr marL="12700" marR="0" lvl="1" defTabSz="4572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Nurturing voices</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Cultivating diverse interests and motivations</a:t>
            </a:r>
          </a:p>
        </p:txBody>
      </p:sp>
      <p:sp>
        <p:nvSpPr>
          <p:cNvPr id="6" name="TextBox 5">
            <a:extLst>
              <a:ext uri="{FF2B5EF4-FFF2-40B4-BE49-F238E27FC236}">
                <a16:creationId xmlns:a16="http://schemas.microsoft.com/office/drawing/2014/main" id="{15CB17D6-72FF-D24C-AE6E-E63E7B008977}"/>
              </a:ext>
            </a:extLst>
          </p:cNvPr>
          <p:cNvSpPr txBox="1"/>
          <p:nvPr/>
        </p:nvSpPr>
        <p:spPr>
          <a:xfrm>
            <a:off x="6448700" y="422879"/>
            <a:ext cx="284400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EB53A"/>
                </a:solidFill>
                <a:effectLst/>
                <a:uLnTx/>
                <a:uFillTx/>
                <a:latin typeface="Arial"/>
                <a:ea typeface="+mn-ea"/>
                <a:cs typeface="+mn-cs"/>
              </a:rPr>
              <a:t>Influencing and interacting</a:t>
            </a:r>
            <a:br>
              <a:rPr kumimoji="0" lang="en-US" sz="1600" b="1" i="0" u="none" strike="noStrike" kern="1200" cap="none" spc="0" normalizeH="0" baseline="0" noProof="0" dirty="0">
                <a:ln>
                  <a:noFill/>
                </a:ln>
                <a:solidFill>
                  <a:srgbClr val="1EB53A"/>
                </a:solidFill>
                <a:effectLst/>
                <a:uLnTx/>
                <a:uFillTx/>
                <a:latin typeface="Arial"/>
                <a:ea typeface="+mn-ea"/>
                <a:cs typeface="+mn-cs"/>
              </a:rPr>
            </a:br>
            <a:r>
              <a:rPr kumimoji="0" lang="en-US" sz="1200" b="1" i="0" u="none" strike="noStrike" kern="1200" cap="none" spc="0" normalizeH="0" baseline="0" noProof="0" dirty="0">
                <a:ln>
                  <a:noFill/>
                </a:ln>
                <a:solidFill>
                  <a:srgbClr val="1EB53A"/>
                </a:solidFill>
                <a:effectLst/>
                <a:uLnTx/>
                <a:uFillTx/>
                <a:latin typeface="Arial"/>
                <a:ea typeface="+mn-ea"/>
                <a:cs typeface="+mn-cs"/>
              </a:rPr>
              <a:t>Navigating a complex array of relationships</a:t>
            </a:r>
          </a:p>
        </p:txBody>
      </p:sp>
      <p:sp>
        <p:nvSpPr>
          <p:cNvPr id="8" name="Slide Number Placeholder 4">
            <a:extLst>
              <a:ext uri="{FF2B5EF4-FFF2-40B4-BE49-F238E27FC236}">
                <a16:creationId xmlns:a16="http://schemas.microsoft.com/office/drawing/2014/main" id="{9C10C5B3-91EE-E347-87DF-24A203F87770}"/>
              </a:ext>
            </a:extLst>
          </p:cNvPr>
          <p:cNvSpPr txBox="1">
            <a:spLocks/>
          </p:cNvSpPr>
          <p:nvPr/>
        </p:nvSpPr>
        <p:spPr>
          <a:xfrm>
            <a:off x="2882713" y="422879"/>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9" name="Slide Number Placeholder 4">
            <a:extLst>
              <a:ext uri="{FF2B5EF4-FFF2-40B4-BE49-F238E27FC236}">
                <a16:creationId xmlns:a16="http://schemas.microsoft.com/office/drawing/2014/main" id="{D99CB685-A474-C14A-9D89-046C53E9A99A}"/>
              </a:ext>
            </a:extLst>
          </p:cNvPr>
          <p:cNvSpPr txBox="1">
            <a:spLocks/>
          </p:cNvSpPr>
          <p:nvPr/>
        </p:nvSpPr>
        <p:spPr>
          <a:xfrm>
            <a:off x="5892595" y="471725"/>
            <a:ext cx="548640" cy="548640"/>
          </a:xfrm>
          <a:prstGeom prst="ellipse">
            <a:avLst/>
          </a:prstGeom>
          <a:solidFill>
            <a:srgbClr val="006F44"/>
          </a:solidFill>
        </p:spPr>
        <p:txBody>
          <a:bodyPr vert="horz" lIns="91440" tIns="45720" rIns="91440" bIns="45720" rtlCol="0" anchor="ctr">
            <a:normAutofit/>
          </a:bodyPr>
          <a:lstStyle>
            <a:defPPr>
              <a:defRPr lang="en-GB"/>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27" name="Freeform 26">
            <a:extLst>
              <a:ext uri="{FF2B5EF4-FFF2-40B4-BE49-F238E27FC236}">
                <a16:creationId xmlns:a16="http://schemas.microsoft.com/office/drawing/2014/main" id="{DF0C6616-8AD6-4F44-B128-30DC409E43CE}"/>
              </a:ext>
            </a:extLst>
          </p:cNvPr>
          <p:cNvSpPr/>
          <p:nvPr/>
        </p:nvSpPr>
        <p:spPr>
          <a:xfrm rot="4120979">
            <a:off x="7918522" y="1705713"/>
            <a:ext cx="1793339" cy="1793339"/>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52983" tIns="428752" rIns="1052982" bIns="2460752" numCol="1" spcCol="1270" anchor="ctr" anchorCtr="0">
            <a:noAutofit/>
            <a:sp3d/>
          </a:bodyPr>
          <a:lstStyle/>
          <a:p>
            <a:pPr marL="0" lvl="0" indent="0" algn="ctr" defTabSz="1155700">
              <a:lnSpc>
                <a:spcPct val="90000"/>
              </a:lnSpc>
              <a:spcBef>
                <a:spcPct val="0"/>
              </a:spcBef>
              <a:spcAft>
                <a:spcPct val="35000"/>
              </a:spcAft>
              <a:buNone/>
            </a:pPr>
            <a:endParaRPr lang="en-US" sz="2600" kern="1200"/>
          </a:p>
        </p:txBody>
      </p:sp>
      <p:sp>
        <p:nvSpPr>
          <p:cNvPr id="28" name="Freeform 27">
            <a:extLst>
              <a:ext uri="{FF2B5EF4-FFF2-40B4-BE49-F238E27FC236}">
                <a16:creationId xmlns:a16="http://schemas.microsoft.com/office/drawing/2014/main" id="{4A627542-1E5A-BA4B-9C5F-CB50F47FF834}"/>
              </a:ext>
            </a:extLst>
          </p:cNvPr>
          <p:cNvSpPr/>
          <p:nvPr/>
        </p:nvSpPr>
        <p:spPr>
          <a:xfrm rot="4120979">
            <a:off x="8002613" y="2275273"/>
            <a:ext cx="1052045" cy="1052045"/>
          </a:xfrm>
          <a:custGeom>
            <a:avLst/>
            <a:gdLst>
              <a:gd name="connsiteX0" fmla="*/ 0 w 2167466"/>
              <a:gd name="connsiteY0" fmla="*/ 1083733 h 2167466"/>
              <a:gd name="connsiteX1" fmla="*/ 1083733 w 2167466"/>
              <a:gd name="connsiteY1" fmla="*/ 0 h 2167466"/>
              <a:gd name="connsiteX2" fmla="*/ 2167466 w 2167466"/>
              <a:gd name="connsiteY2" fmla="*/ 1083733 h 2167466"/>
              <a:gd name="connsiteX3" fmla="*/ 1083733 w 2167466"/>
              <a:gd name="connsiteY3" fmla="*/ 2167466 h 2167466"/>
              <a:gd name="connsiteX4" fmla="*/ 0 w 2167466"/>
              <a:gd name="connsiteY4" fmla="*/ 1083733 h 216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7466" h="2167466">
                <a:moveTo>
                  <a:pt x="0" y="1083733"/>
                </a:moveTo>
                <a:cubicBezTo>
                  <a:pt x="0" y="485204"/>
                  <a:pt x="485204" y="0"/>
                  <a:pt x="1083733" y="0"/>
                </a:cubicBezTo>
                <a:cubicBezTo>
                  <a:pt x="1682262" y="0"/>
                  <a:pt x="2167466" y="485204"/>
                  <a:pt x="2167466" y="1083733"/>
                </a:cubicBezTo>
                <a:cubicBezTo>
                  <a:pt x="2167466" y="1682262"/>
                  <a:pt x="1682262" y="2167466"/>
                  <a:pt x="1083733" y="2167466"/>
                </a:cubicBezTo>
                <a:cubicBezTo>
                  <a:pt x="485204" y="2167466"/>
                  <a:pt x="0" y="1682262"/>
                  <a:pt x="0" y="1083733"/>
                </a:cubicBezTo>
                <a:close/>
              </a:path>
            </a:pathLst>
          </a:custGeom>
          <a:solidFill>
            <a:srgbClr val="006F44"/>
          </a:solidFill>
          <a:effectLst>
            <a:outerShdw blurRad="63500" sx="102000" sy="102000" algn="ctr" rotWithShape="0">
              <a:prstClr val="black">
                <a:alpha val="40000"/>
              </a:prstClr>
            </a:outerShdw>
          </a:effectLst>
          <a:scene3d>
            <a:camera prst="orthographicFront"/>
            <a:lightRig rig="flat" dir="t"/>
          </a:scene3d>
          <a:sp3d prstMaterial="plastic"/>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59226" tIns="783674" rIns="559226" bIns="783675" numCol="1" spcCol="1270" anchor="ctr" anchorCtr="0">
            <a:noAutofit/>
            <a:sp3d/>
          </a:bodyPr>
          <a:lstStyle/>
          <a:p>
            <a:pPr marL="0" lvl="0" indent="0" algn="ctr" defTabSz="1511300">
              <a:lnSpc>
                <a:spcPct val="90000"/>
              </a:lnSpc>
              <a:spcBef>
                <a:spcPct val="0"/>
              </a:spcBef>
              <a:spcAft>
                <a:spcPct val="35000"/>
              </a:spcAft>
              <a:buNone/>
            </a:pPr>
            <a:endParaRPr lang="en-US" sz="3400" kern="1200"/>
          </a:p>
        </p:txBody>
      </p:sp>
      <p:sp>
        <p:nvSpPr>
          <p:cNvPr id="30" name="TextBox 29">
            <a:extLst>
              <a:ext uri="{FF2B5EF4-FFF2-40B4-BE49-F238E27FC236}">
                <a16:creationId xmlns:a16="http://schemas.microsoft.com/office/drawing/2014/main" id="{47AC18AC-360E-A346-BD49-83288796A3F1}"/>
              </a:ext>
            </a:extLst>
          </p:cNvPr>
          <p:cNvSpPr txBox="1"/>
          <p:nvPr/>
        </p:nvSpPr>
        <p:spPr>
          <a:xfrm>
            <a:off x="7963675" y="2430204"/>
            <a:ext cx="1100850" cy="784830"/>
          </a:xfrm>
          <a:prstGeom prst="rect">
            <a:avLst/>
          </a:prstGeom>
          <a:noFill/>
        </p:spPr>
        <p:txBody>
          <a:bodyPr wrap="square" rtlCol="0">
            <a:spAutoFit/>
          </a:bodyPr>
          <a:lstStyle/>
          <a:p>
            <a:pPr algn="ctr"/>
            <a:r>
              <a:rPr lang="en-US" sz="1200" b="1" dirty="0">
                <a:solidFill>
                  <a:schemeClr val="bg1"/>
                </a:solidFill>
              </a:rPr>
              <a:t>Original 4</a:t>
            </a:r>
          </a:p>
          <a:p>
            <a:pPr algn="ctr"/>
            <a:r>
              <a:rPr lang="en-US" sz="1100" dirty="0">
                <a:solidFill>
                  <a:schemeClr val="bg1"/>
                </a:solidFill>
              </a:rPr>
              <a:t>UK &amp; Canada</a:t>
            </a:r>
          </a:p>
          <a:p>
            <a:pPr algn="ctr"/>
            <a:r>
              <a:rPr lang="en-US" sz="1100" dirty="0">
                <a:solidFill>
                  <a:schemeClr val="bg1"/>
                </a:solidFill>
              </a:rPr>
              <a:t>Spain</a:t>
            </a:r>
          </a:p>
          <a:p>
            <a:pPr algn="ctr"/>
            <a:r>
              <a:rPr lang="en-US" sz="1100" dirty="0">
                <a:solidFill>
                  <a:schemeClr val="bg1"/>
                </a:solidFill>
              </a:rPr>
              <a:t>Portugal</a:t>
            </a:r>
          </a:p>
        </p:txBody>
      </p:sp>
      <p:sp>
        <p:nvSpPr>
          <p:cNvPr id="44" name="Rectangle 43">
            <a:extLst>
              <a:ext uri="{FF2B5EF4-FFF2-40B4-BE49-F238E27FC236}">
                <a16:creationId xmlns:a16="http://schemas.microsoft.com/office/drawing/2014/main" id="{48AF4F42-DAD6-C446-8105-843D5FCA755B}"/>
              </a:ext>
            </a:extLst>
          </p:cNvPr>
          <p:cNvSpPr/>
          <p:nvPr/>
        </p:nvSpPr>
        <p:spPr>
          <a:xfrm rot="2867776">
            <a:off x="7687734" y="1993247"/>
            <a:ext cx="1518649" cy="1848642"/>
          </a:xfrm>
          <a:prstGeom prst="rect">
            <a:avLst/>
          </a:prstGeom>
          <a:noFill/>
        </p:spPr>
        <p:txBody>
          <a:bodyPr wrap="square" lIns="91440" tIns="45720" rIns="91440" bIns="45720">
            <a:prstTxWarp prst="textArchUp">
              <a:avLst/>
            </a:prstTxWarp>
            <a:spAutoFit/>
          </a:bodyPr>
          <a:lstStyle/>
          <a:p>
            <a:pPr algn="ctr"/>
            <a:r>
              <a:rPr lang="en-US" sz="1400" dirty="0">
                <a:solidFill>
                  <a:schemeClr val="bg1"/>
                </a:solidFill>
              </a:rPr>
              <a:t>Mexico  Brazil </a:t>
            </a:r>
          </a:p>
          <a:p>
            <a:pPr algn="ctr"/>
            <a:r>
              <a:rPr lang="en-US" sz="1400" dirty="0">
                <a:solidFill>
                  <a:schemeClr val="bg1"/>
                </a:solidFill>
              </a:rPr>
              <a:t>Ireland  Saudi Arabia</a:t>
            </a:r>
            <a:endParaRPr lang="en-US" sz="1400" b="0" cap="none" spc="0" dirty="0">
              <a:ln w="0"/>
              <a:solidFill>
                <a:schemeClr val="bg1"/>
              </a:solidFill>
              <a:effectLst>
                <a:outerShdw blurRad="38100" dist="19050" dir="2700000" algn="tl" rotWithShape="0">
                  <a:schemeClr val="dk1">
                    <a:alpha val="40000"/>
                  </a:schemeClr>
                </a:outerShdw>
              </a:effectLst>
            </a:endParaRPr>
          </a:p>
        </p:txBody>
      </p:sp>
      <p:sp>
        <p:nvSpPr>
          <p:cNvPr id="132" name="Chevron 131">
            <a:extLst>
              <a:ext uri="{FF2B5EF4-FFF2-40B4-BE49-F238E27FC236}">
                <a16:creationId xmlns:a16="http://schemas.microsoft.com/office/drawing/2014/main" id="{97CD5603-AD6C-0D4A-B097-52DF8733CC7D}"/>
              </a:ext>
            </a:extLst>
          </p:cNvPr>
          <p:cNvSpPr/>
          <p:nvPr/>
        </p:nvSpPr>
        <p:spPr>
          <a:xfrm rot="16200000">
            <a:off x="664810" y="3073673"/>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rIns="0" rtlCol="0" anchor="ctr"/>
          <a:lstStyle/>
          <a:p>
            <a:pPr algn="ctr"/>
            <a:r>
              <a:rPr lang="en-US" sz="1100" dirty="0">
                <a:solidFill>
                  <a:srgbClr val="4AAEFA"/>
                </a:solidFill>
              </a:rPr>
              <a:t>Networking</a:t>
            </a:r>
            <a:endParaRPr lang="en-US" sz="1600" dirty="0">
              <a:solidFill>
                <a:srgbClr val="4AAEFA"/>
              </a:solidFill>
            </a:endParaRPr>
          </a:p>
        </p:txBody>
      </p:sp>
      <p:sp>
        <p:nvSpPr>
          <p:cNvPr id="133" name="Chevron 132">
            <a:extLst>
              <a:ext uri="{FF2B5EF4-FFF2-40B4-BE49-F238E27FC236}">
                <a16:creationId xmlns:a16="http://schemas.microsoft.com/office/drawing/2014/main" id="{BD2264BC-B886-D14E-94C9-15734942C6BE}"/>
              </a:ext>
            </a:extLst>
          </p:cNvPr>
          <p:cNvSpPr/>
          <p:nvPr/>
        </p:nvSpPr>
        <p:spPr>
          <a:xfrm rot="16200000">
            <a:off x="1955034" y="3073674"/>
            <a:ext cx="648000" cy="972000"/>
          </a:xfrm>
          <a:prstGeom prst="chevron">
            <a:avLst>
              <a:gd name="adj" fmla="val 27990"/>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vert" tIns="0" rIns="0" bIns="0" rtlCol="0" anchor="ctr"/>
          <a:lstStyle/>
          <a:p>
            <a:pPr algn="ctr"/>
            <a:r>
              <a:rPr lang="en-US" sz="1100" dirty="0">
                <a:solidFill>
                  <a:srgbClr val="4AAEFA"/>
                </a:solidFill>
              </a:rPr>
              <a:t>Policy Briefing</a:t>
            </a:r>
            <a:endParaRPr lang="en-US" sz="1600" dirty="0">
              <a:solidFill>
                <a:srgbClr val="4AAEFA"/>
              </a:solidFill>
            </a:endParaRPr>
          </a:p>
        </p:txBody>
      </p:sp>
      <p:sp>
        <p:nvSpPr>
          <p:cNvPr id="134" name="Chevron 133">
            <a:extLst>
              <a:ext uri="{FF2B5EF4-FFF2-40B4-BE49-F238E27FC236}">
                <a16:creationId xmlns:a16="http://schemas.microsoft.com/office/drawing/2014/main" id="{D2182D8D-0892-9B43-A80B-49B959B431F2}"/>
              </a:ext>
            </a:extLst>
          </p:cNvPr>
          <p:cNvSpPr/>
          <p:nvPr/>
        </p:nvSpPr>
        <p:spPr>
          <a:xfrm>
            <a:off x="1338401" y="5822121"/>
            <a:ext cx="3514632" cy="906574"/>
          </a:xfrm>
          <a:prstGeom prst="chevron">
            <a:avLst>
              <a:gd name="adj" fmla="val 119187"/>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lIns="72000" tIns="0" rIns="0" bIns="0" rtlCol="0" anchor="ctr"/>
          <a:lstStyle/>
          <a:p>
            <a:r>
              <a:rPr lang="en-US" sz="1100" dirty="0">
                <a:solidFill>
                  <a:srgbClr val="4AAEFA"/>
                </a:solidFill>
              </a:rPr>
              <a:t>Regional Teach The Teacher Master Classes</a:t>
            </a:r>
            <a:r>
              <a:rPr lang="en-US" sz="1100" dirty="0">
                <a:solidFill>
                  <a:srgbClr val="4AAEFA"/>
                </a:solidFill>
                <a:cs typeface="Arial"/>
              </a:rPr>
              <a:t> to create trusted regional master teachers</a:t>
            </a:r>
            <a:endParaRPr lang="en-US" sz="1600" dirty="0">
              <a:solidFill>
                <a:srgbClr val="4AAEFA"/>
              </a:solidFill>
            </a:endParaRPr>
          </a:p>
        </p:txBody>
      </p:sp>
      <p:sp>
        <p:nvSpPr>
          <p:cNvPr id="139" name="Rounded Rectangle 138">
            <a:extLst>
              <a:ext uri="{FF2B5EF4-FFF2-40B4-BE49-F238E27FC236}">
                <a16:creationId xmlns:a16="http://schemas.microsoft.com/office/drawing/2014/main" id="{957984F7-0535-DD4B-8DFF-AA4258B9C6BB}"/>
              </a:ext>
            </a:extLst>
          </p:cNvPr>
          <p:cNvSpPr/>
          <p:nvPr/>
        </p:nvSpPr>
        <p:spPr>
          <a:xfrm>
            <a:off x="4779673" y="5060316"/>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Incompetence</a:t>
            </a:r>
            <a:r>
              <a:rPr lang="en-GB" sz="1050" dirty="0">
                <a:cs typeface="Arial"/>
              </a:rPr>
              <a:t>: </a:t>
            </a:r>
            <a:r>
              <a:rPr lang="en-GB" sz="1050" dirty="0">
                <a:solidFill>
                  <a:srgbClr val="FFFF00"/>
                </a:solidFill>
                <a:cs typeface="Arial"/>
              </a:rPr>
              <a:t>what could I do better?</a:t>
            </a:r>
          </a:p>
        </p:txBody>
      </p:sp>
      <p:sp>
        <p:nvSpPr>
          <p:cNvPr id="140" name="Rounded Rectangle 139">
            <a:extLst>
              <a:ext uri="{FF2B5EF4-FFF2-40B4-BE49-F238E27FC236}">
                <a16:creationId xmlns:a16="http://schemas.microsoft.com/office/drawing/2014/main" id="{2A7F9770-178D-424C-9A92-80588A420891}"/>
              </a:ext>
            </a:extLst>
          </p:cNvPr>
          <p:cNvSpPr/>
          <p:nvPr/>
        </p:nvSpPr>
        <p:spPr>
          <a:xfrm>
            <a:off x="4779673" y="5505792"/>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Conscious Competence</a:t>
            </a:r>
          </a:p>
        </p:txBody>
      </p:sp>
      <p:sp>
        <p:nvSpPr>
          <p:cNvPr id="141" name="Rounded Rectangle 140">
            <a:extLst>
              <a:ext uri="{FF2B5EF4-FFF2-40B4-BE49-F238E27FC236}">
                <a16:creationId xmlns:a16="http://schemas.microsoft.com/office/drawing/2014/main" id="{D29AD4A8-EF2C-0D48-A076-938AF96B65DB}"/>
              </a:ext>
            </a:extLst>
          </p:cNvPr>
          <p:cNvSpPr/>
          <p:nvPr/>
        </p:nvSpPr>
        <p:spPr>
          <a:xfrm>
            <a:off x="4779673" y="5951268"/>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Competence</a:t>
            </a:r>
          </a:p>
        </p:txBody>
      </p:sp>
      <p:sp>
        <p:nvSpPr>
          <p:cNvPr id="142" name="Rounded Rectangle 141">
            <a:extLst>
              <a:ext uri="{FF2B5EF4-FFF2-40B4-BE49-F238E27FC236}">
                <a16:creationId xmlns:a16="http://schemas.microsoft.com/office/drawing/2014/main" id="{6B1A5922-FC31-BC4F-BA04-9A4D731B2F69}"/>
              </a:ext>
            </a:extLst>
          </p:cNvPr>
          <p:cNvSpPr/>
          <p:nvPr/>
        </p:nvSpPr>
        <p:spPr>
          <a:xfrm>
            <a:off x="4779673" y="6396744"/>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solidFill>
                  <a:srgbClr val="FFFF00"/>
                </a:solidFill>
                <a:effectLst/>
                <a:cs typeface="Arial Narrow" panose="020B0604020202020204" pitchFamily="34" charset="0"/>
              </a:rPr>
              <a:t>Mastery</a:t>
            </a:r>
            <a:r>
              <a:rPr lang="en-GB" sz="1050" dirty="0">
                <a:effectLst/>
                <a:cs typeface="Arial Narrow" panose="020B0604020202020204" pitchFamily="34" charset="0"/>
              </a:rPr>
              <a:t>: Conscious Competence of Unconscious Incompetence</a:t>
            </a:r>
          </a:p>
        </p:txBody>
      </p:sp>
      <p:cxnSp>
        <p:nvCxnSpPr>
          <p:cNvPr id="145" name="Curved Connector 144">
            <a:extLst>
              <a:ext uri="{FF2B5EF4-FFF2-40B4-BE49-F238E27FC236}">
                <a16:creationId xmlns:a16="http://schemas.microsoft.com/office/drawing/2014/main" id="{DDA66B46-02F4-BE4C-8E54-189632D18A8B}"/>
              </a:ext>
            </a:extLst>
          </p:cNvPr>
          <p:cNvCxnSpPr>
            <a:stCxn id="138" idx="1"/>
            <a:endCxn id="139" idx="1"/>
          </p:cNvCxnSpPr>
          <p:nvPr/>
        </p:nvCxnSpPr>
        <p:spPr>
          <a:xfrm rot="10800000" flipV="1">
            <a:off x="4779673" y="4776840"/>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6" name="Curved Connector 145">
            <a:extLst>
              <a:ext uri="{FF2B5EF4-FFF2-40B4-BE49-F238E27FC236}">
                <a16:creationId xmlns:a16="http://schemas.microsoft.com/office/drawing/2014/main" id="{73345608-E05D-AE44-8B45-1DF3AB8A085D}"/>
              </a:ext>
            </a:extLst>
          </p:cNvPr>
          <p:cNvCxnSpPr>
            <a:cxnSpLocks/>
            <a:stCxn id="139" idx="3"/>
            <a:endCxn id="140" idx="3"/>
          </p:cNvCxnSpPr>
          <p:nvPr/>
        </p:nvCxnSpPr>
        <p:spPr>
          <a:xfrm>
            <a:off x="7119673" y="5222316"/>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9" name="Curved Connector 148">
            <a:extLst>
              <a:ext uri="{FF2B5EF4-FFF2-40B4-BE49-F238E27FC236}">
                <a16:creationId xmlns:a16="http://schemas.microsoft.com/office/drawing/2014/main" id="{2BE3EDEE-3996-494B-8176-5D4115DEEA6C}"/>
              </a:ext>
            </a:extLst>
          </p:cNvPr>
          <p:cNvCxnSpPr>
            <a:cxnSpLocks/>
            <a:stCxn id="140" idx="1"/>
            <a:endCxn id="141" idx="1"/>
          </p:cNvCxnSpPr>
          <p:nvPr/>
        </p:nvCxnSpPr>
        <p:spPr>
          <a:xfrm rot="10800000" flipV="1">
            <a:off x="4779673" y="5667792"/>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53" name="Curved Connector 152">
            <a:extLst>
              <a:ext uri="{FF2B5EF4-FFF2-40B4-BE49-F238E27FC236}">
                <a16:creationId xmlns:a16="http://schemas.microsoft.com/office/drawing/2014/main" id="{BB4CA052-9D03-E34E-9672-93C71E200575}"/>
              </a:ext>
            </a:extLst>
          </p:cNvPr>
          <p:cNvCxnSpPr>
            <a:cxnSpLocks/>
            <a:stCxn id="141" idx="3"/>
            <a:endCxn id="142" idx="3"/>
          </p:cNvCxnSpPr>
          <p:nvPr/>
        </p:nvCxnSpPr>
        <p:spPr>
          <a:xfrm>
            <a:off x="7119673" y="6113268"/>
            <a:ext cx="12700" cy="445476"/>
          </a:xfrm>
          <a:prstGeom prst="curvedConnector3">
            <a:avLst>
              <a:gd name="adj1" fmla="val 1800000"/>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57" name="Rectangle 156">
            <a:extLst>
              <a:ext uri="{FF2B5EF4-FFF2-40B4-BE49-F238E27FC236}">
                <a16:creationId xmlns:a16="http://schemas.microsoft.com/office/drawing/2014/main" id="{2DC399AB-00B8-8343-AEED-41244D897FE2}"/>
              </a:ext>
            </a:extLst>
          </p:cNvPr>
          <p:cNvSpPr/>
          <p:nvPr/>
        </p:nvSpPr>
        <p:spPr>
          <a:xfrm>
            <a:off x="5516212" y="4101183"/>
            <a:ext cx="1765452" cy="9555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B30AA-720F-2648-B848-B35CEDF9F9B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94161" y="3192194"/>
            <a:ext cx="2403678" cy="978438"/>
          </a:xfrm>
          <a:prstGeom prst="rect">
            <a:avLst/>
          </a:prstGeom>
          <a:solidFill>
            <a:schemeClr val="bg1"/>
          </a:solidFill>
          <a:ln>
            <a:solidFill>
              <a:schemeClr val="accent1"/>
            </a:solidFill>
          </a:ln>
          <a:effectLst>
            <a:outerShdw blurRad="63500" sx="102000" sy="102000" algn="ctr" rotWithShape="0">
              <a:prstClr val="black">
                <a:alpha val="40000"/>
              </a:prstClr>
            </a:outerShdw>
          </a:effectLst>
        </p:spPr>
      </p:pic>
      <p:sp>
        <p:nvSpPr>
          <p:cNvPr id="138" name="Rounded Rectangle 137">
            <a:extLst>
              <a:ext uri="{FF2B5EF4-FFF2-40B4-BE49-F238E27FC236}">
                <a16:creationId xmlns:a16="http://schemas.microsoft.com/office/drawing/2014/main" id="{CD40BB7B-33B9-9547-97EA-DD92CC251951}"/>
              </a:ext>
            </a:extLst>
          </p:cNvPr>
          <p:cNvSpPr/>
          <p:nvPr/>
        </p:nvSpPr>
        <p:spPr>
          <a:xfrm>
            <a:off x="4779673" y="4614840"/>
            <a:ext cx="2340000" cy="324000"/>
          </a:xfrm>
          <a:prstGeom prst="roundRect">
            <a:avLst/>
          </a:prstGeom>
          <a:solidFill>
            <a:srgbClr val="006F4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1050" dirty="0">
                <a:effectLst/>
                <a:cs typeface="Arial Narrow" panose="020B0604020202020204" pitchFamily="34" charset="0"/>
              </a:rPr>
              <a:t>Unconscious Incompetence</a:t>
            </a:r>
          </a:p>
        </p:txBody>
      </p:sp>
      <p:grpSp>
        <p:nvGrpSpPr>
          <p:cNvPr id="168" name="Group 167">
            <a:extLst>
              <a:ext uri="{FF2B5EF4-FFF2-40B4-BE49-F238E27FC236}">
                <a16:creationId xmlns:a16="http://schemas.microsoft.com/office/drawing/2014/main" id="{D70969F0-310B-6544-9D7D-55D1557528D1}"/>
              </a:ext>
            </a:extLst>
          </p:cNvPr>
          <p:cNvGrpSpPr/>
          <p:nvPr/>
        </p:nvGrpSpPr>
        <p:grpSpPr>
          <a:xfrm>
            <a:off x="7033080" y="5729345"/>
            <a:ext cx="2736000" cy="382331"/>
            <a:chOff x="7447501" y="6242280"/>
            <a:chExt cx="2736000" cy="312091"/>
          </a:xfrm>
        </p:grpSpPr>
        <p:sp>
          <p:nvSpPr>
            <p:cNvPr id="166" name="Pentagon 165">
              <a:extLst>
                <a:ext uri="{FF2B5EF4-FFF2-40B4-BE49-F238E27FC236}">
                  <a16:creationId xmlns:a16="http://schemas.microsoft.com/office/drawing/2014/main" id="{50139A57-84AD-9E42-A293-C9E1460D84AD}"/>
                </a:ext>
              </a:extLst>
            </p:cNvPr>
            <p:cNvSpPr/>
            <p:nvPr/>
          </p:nvSpPr>
          <p:spPr>
            <a:xfrm rot="10800000">
              <a:off x="7447501" y="6242280"/>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7" name="TextBox 166">
              <a:extLst>
                <a:ext uri="{FF2B5EF4-FFF2-40B4-BE49-F238E27FC236}">
                  <a16:creationId xmlns:a16="http://schemas.microsoft.com/office/drawing/2014/main" id="{A5324300-1B4C-D342-8E91-B6A47EC71B9A}"/>
                </a:ext>
              </a:extLst>
            </p:cNvPr>
            <p:cNvSpPr txBox="1"/>
            <p:nvPr/>
          </p:nvSpPr>
          <p:spPr>
            <a:xfrm>
              <a:off x="7549813" y="6246594"/>
              <a:ext cx="2092036" cy="307777"/>
            </a:xfrm>
            <a:prstGeom prst="rect">
              <a:avLst/>
            </a:prstGeom>
            <a:noFill/>
          </p:spPr>
          <p:txBody>
            <a:bodyPr wrap="square" rtlCol="0">
              <a:spAutoFit/>
            </a:bodyPr>
            <a:lstStyle/>
            <a:p>
              <a:r>
                <a:rPr lang="en-US" sz="1400" dirty="0">
                  <a:solidFill>
                    <a:srgbClr val="4AAEFA"/>
                  </a:solidFill>
                </a:rPr>
                <a:t>What is right care?</a:t>
              </a:r>
            </a:p>
          </p:txBody>
        </p:sp>
      </p:grpSp>
      <p:sp>
        <p:nvSpPr>
          <p:cNvPr id="112" name="Freeform: Shape 204">
            <a:extLst>
              <a:ext uri="{FF2B5EF4-FFF2-40B4-BE49-F238E27FC236}">
                <a16:creationId xmlns:a16="http://schemas.microsoft.com/office/drawing/2014/main" id="{0AC5C02F-D713-E044-B92B-D1B9DC196768}"/>
              </a:ext>
            </a:extLst>
          </p:cNvPr>
          <p:cNvSpPr/>
          <p:nvPr/>
        </p:nvSpPr>
        <p:spPr>
          <a:xfrm>
            <a:off x="687697" y="2190025"/>
            <a:ext cx="3523621" cy="192330"/>
          </a:xfrm>
          <a:custGeom>
            <a:avLst/>
            <a:gdLst>
              <a:gd name="connsiteX0" fmla="*/ 8877300 w 8877300"/>
              <a:gd name="connsiteY0" fmla="*/ 0 h 342900"/>
              <a:gd name="connsiteX1" fmla="*/ 0 w 8877300"/>
              <a:gd name="connsiteY1" fmla="*/ 114300 h 342900"/>
              <a:gd name="connsiteX2" fmla="*/ 0 w 8877300"/>
              <a:gd name="connsiteY2" fmla="*/ 114300 h 342900"/>
              <a:gd name="connsiteX3" fmla="*/ 0 w 8877300"/>
              <a:gd name="connsiteY3" fmla="*/ 215900 h 342900"/>
              <a:gd name="connsiteX4" fmla="*/ 8877300 w 8877300"/>
              <a:gd name="connsiteY4" fmla="*/ 342900 h 342900"/>
              <a:gd name="connsiteX5" fmla="*/ 8877300 w 8877300"/>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7300" h="342900">
                <a:moveTo>
                  <a:pt x="8877300" y="0"/>
                </a:moveTo>
                <a:lnTo>
                  <a:pt x="0" y="114300"/>
                </a:lnTo>
                <a:lnTo>
                  <a:pt x="0" y="114300"/>
                </a:lnTo>
                <a:lnTo>
                  <a:pt x="0" y="215900"/>
                </a:lnTo>
                <a:lnTo>
                  <a:pt x="8877300" y="342900"/>
                </a:lnTo>
                <a:lnTo>
                  <a:pt x="887730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1000" dirty="0">
                <a:solidFill>
                  <a:srgbClr val="006F44"/>
                </a:solidFill>
              </a:rPr>
              <a:t>                                  6 drivers in asthma health system</a:t>
            </a:r>
          </a:p>
        </p:txBody>
      </p:sp>
      <p:sp>
        <p:nvSpPr>
          <p:cNvPr id="82" name="Shape 81">
            <a:extLst>
              <a:ext uri="{FF2B5EF4-FFF2-40B4-BE49-F238E27FC236}">
                <a16:creationId xmlns:a16="http://schemas.microsoft.com/office/drawing/2014/main" id="{F90CEE1D-BAC1-4428-982C-730553FBCE94}"/>
              </a:ext>
            </a:extLst>
          </p:cNvPr>
          <p:cNvSpPr/>
          <p:nvPr/>
        </p:nvSpPr>
        <p:spPr>
          <a:xfrm rot="19500000">
            <a:off x="8066052" y="2236804"/>
            <a:ext cx="696384" cy="393007"/>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Shape 83">
            <a:extLst>
              <a:ext uri="{FF2B5EF4-FFF2-40B4-BE49-F238E27FC236}">
                <a16:creationId xmlns:a16="http://schemas.microsoft.com/office/drawing/2014/main" id="{E45CD39C-599A-40D1-83C3-F476B397ED47}"/>
              </a:ext>
            </a:extLst>
          </p:cNvPr>
          <p:cNvSpPr/>
          <p:nvPr/>
        </p:nvSpPr>
        <p:spPr>
          <a:xfrm rot="18540000">
            <a:off x="8395534" y="2211682"/>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Shape 84">
            <a:extLst>
              <a:ext uri="{FF2B5EF4-FFF2-40B4-BE49-F238E27FC236}">
                <a16:creationId xmlns:a16="http://schemas.microsoft.com/office/drawing/2014/main" id="{DF4D9BF9-4EF2-4C7C-8034-0EC26A657470}"/>
              </a:ext>
            </a:extLst>
          </p:cNvPr>
          <p:cNvSpPr/>
          <p:nvPr/>
        </p:nvSpPr>
        <p:spPr>
          <a:xfrm rot="20580000">
            <a:off x="8656218" y="2619418"/>
            <a:ext cx="970436" cy="406375"/>
          </a:xfrm>
          <a:prstGeom prst="swooshArrow">
            <a:avLst>
              <a:gd name="adj1" fmla="val 12703"/>
              <a:gd name="adj2" fmla="val 14997"/>
            </a:avLst>
          </a:prstGeom>
          <a:solidFill>
            <a:srgbClr val="1EB53A"/>
          </a:solidFill>
          <a:ln>
            <a:no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88" name="Picture 87">
            <a:extLst>
              <a:ext uri="{FF2B5EF4-FFF2-40B4-BE49-F238E27FC236}">
                <a16:creationId xmlns:a16="http://schemas.microsoft.com/office/drawing/2014/main" id="{D206703C-FB1F-4D12-A93D-F622BCCD9D62}"/>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rot="17432872">
            <a:off x="10004353" y="5040040"/>
            <a:ext cx="1384486" cy="1002920"/>
          </a:xfrm>
          <a:prstGeom prst="rect">
            <a:avLst/>
          </a:prstGeom>
        </p:spPr>
      </p:pic>
      <p:sp>
        <p:nvSpPr>
          <p:cNvPr id="83" name="Rectangle: Rounded Corners 157">
            <a:extLst>
              <a:ext uri="{FF2B5EF4-FFF2-40B4-BE49-F238E27FC236}">
                <a16:creationId xmlns:a16="http://schemas.microsoft.com/office/drawing/2014/main" id="{F606EB78-5F1B-4F24-B6A1-4320A26C81E8}"/>
              </a:ext>
            </a:extLst>
          </p:cNvPr>
          <p:cNvSpPr/>
          <p:nvPr/>
        </p:nvSpPr>
        <p:spPr>
          <a:xfrm>
            <a:off x="1147901" y="2189249"/>
            <a:ext cx="3345107" cy="198351"/>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800" i="0" u="none" strike="noStrike" kern="1200" normalizeH="0" baseline="0" noProof="0" dirty="0">
              <a:ln w="0"/>
              <a:solidFill>
                <a:srgbClr val="006F44"/>
              </a:solidFill>
              <a:effectLst>
                <a:outerShdw blurRad="38100" dist="19050" dir="2700000" algn="tl" rotWithShape="0">
                  <a:schemeClr val="dk1">
                    <a:alpha val="40000"/>
                  </a:schemeClr>
                </a:outerShdw>
              </a:effectLst>
              <a:uLnTx/>
              <a:uFillTx/>
              <a:latin typeface="Arial"/>
            </a:endParaRPr>
          </a:p>
        </p:txBody>
      </p:sp>
      <p:grpSp>
        <p:nvGrpSpPr>
          <p:cNvPr id="171" name="Group 170">
            <a:extLst>
              <a:ext uri="{FF2B5EF4-FFF2-40B4-BE49-F238E27FC236}">
                <a16:creationId xmlns:a16="http://schemas.microsoft.com/office/drawing/2014/main" id="{2E8501D6-39BC-4D41-8A52-4A6F7F3625D8}"/>
              </a:ext>
            </a:extLst>
          </p:cNvPr>
          <p:cNvGrpSpPr/>
          <p:nvPr/>
        </p:nvGrpSpPr>
        <p:grpSpPr>
          <a:xfrm>
            <a:off x="7046447" y="4831304"/>
            <a:ext cx="3444698" cy="405401"/>
            <a:chOff x="7447501" y="4733041"/>
            <a:chExt cx="2838311" cy="311866"/>
          </a:xfrm>
        </p:grpSpPr>
        <p:sp>
          <p:nvSpPr>
            <p:cNvPr id="160" name="Pentagon 159">
              <a:extLst>
                <a:ext uri="{FF2B5EF4-FFF2-40B4-BE49-F238E27FC236}">
                  <a16:creationId xmlns:a16="http://schemas.microsoft.com/office/drawing/2014/main" id="{AD6C7A48-8CCA-B14E-8397-CBDE25080004}"/>
                </a:ext>
              </a:extLst>
            </p:cNvPr>
            <p:cNvSpPr/>
            <p:nvPr/>
          </p:nvSpPr>
          <p:spPr>
            <a:xfrm rot="10800000">
              <a:off x="7447501" y="4733041"/>
              <a:ext cx="2736000" cy="266537"/>
            </a:xfrm>
            <a:prstGeom prst="homePlate">
              <a:avLst/>
            </a:prstGeom>
            <a:solidFill>
              <a:schemeClr val="bg1"/>
            </a:solidFill>
            <a:ln>
              <a:solidFill>
                <a:srgbClr val="D9293D"/>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srgbClr val="4AAEFA"/>
                </a:solidFill>
              </a:endParaRPr>
            </a:p>
          </p:txBody>
        </p:sp>
        <p:sp>
          <p:nvSpPr>
            <p:cNvPr id="161" name="TextBox 160">
              <a:extLst>
                <a:ext uri="{FF2B5EF4-FFF2-40B4-BE49-F238E27FC236}">
                  <a16:creationId xmlns:a16="http://schemas.microsoft.com/office/drawing/2014/main" id="{19967D38-F4E2-C045-87D4-2287940DEB45}"/>
                </a:ext>
              </a:extLst>
            </p:cNvPr>
            <p:cNvSpPr txBox="1"/>
            <p:nvPr/>
          </p:nvSpPr>
          <p:spPr>
            <a:xfrm>
              <a:off x="7549812" y="4737130"/>
              <a:ext cx="2736000" cy="307777"/>
            </a:xfrm>
            <a:prstGeom prst="rect">
              <a:avLst/>
            </a:prstGeom>
            <a:noFill/>
          </p:spPr>
          <p:txBody>
            <a:bodyPr wrap="square" rtlCol="0">
              <a:spAutoFit/>
            </a:bodyPr>
            <a:lstStyle/>
            <a:p>
              <a:r>
                <a:rPr lang="en-US" sz="1400" dirty="0">
                  <a:solidFill>
                    <a:srgbClr val="4AAEFA"/>
                  </a:solidFill>
                </a:rPr>
                <a:t>Asthma Slide Rule &amp; Question Cards</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r="-807"/>
          <a:stretch/>
        </p:blipFill>
        <p:spPr>
          <a:xfrm>
            <a:off x="7850903" y="1807236"/>
            <a:ext cx="3934381" cy="1634246"/>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50903" y="3997306"/>
            <a:ext cx="3846786" cy="16136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19320" y="1673305"/>
            <a:ext cx="1429356" cy="2015273"/>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319" y="3766547"/>
            <a:ext cx="1429357" cy="2015273"/>
          </a:xfrm>
          <a:prstGeom prst="rect">
            <a:avLst/>
          </a:prstGeom>
        </p:spPr>
      </p:pic>
      <p:sp>
        <p:nvSpPr>
          <p:cNvPr id="12" name="Title 1">
            <a:extLst>
              <a:ext uri="{FF2B5EF4-FFF2-40B4-BE49-F238E27FC236}">
                <a16:creationId xmlns:a16="http://schemas.microsoft.com/office/drawing/2014/main" id="{CE3A98C9-2152-4583-AD32-FED9F7702833}"/>
              </a:ext>
            </a:extLst>
          </p:cNvPr>
          <p:cNvSpPr txBox="1">
            <a:spLocks/>
          </p:cNvSpPr>
          <p:nvPr/>
        </p:nvSpPr>
        <p:spPr>
          <a:xfrm>
            <a:off x="211283" y="213600"/>
            <a:ext cx="6937393" cy="1143000"/>
          </a:xfrm>
          <a:prstGeom prst="rect">
            <a:avLst/>
          </a:prstGeom>
        </p:spPr>
        <p:txBody>
          <a:bodyPr vert="horz" lIns="91440" tIns="45720" rIns="91440" bIns="45720" rtlCol="0" anchor="ctr">
            <a:noAutofit/>
          </a:bodyPr>
          <a:lstStyle>
            <a:lvl1pPr algn="l" defTabSz="457200" rtl="0" eaLnBrk="1" latinLnBrk="0" hangingPunct="1">
              <a:lnSpc>
                <a:spcPts val="3800"/>
              </a:lnSpc>
              <a:spcBef>
                <a:spcPct val="0"/>
              </a:spcBef>
              <a:buNone/>
              <a:defRPr sz="3600" b="1" i="0" kern="1200" spc="-100">
                <a:solidFill>
                  <a:schemeClr val="accent1"/>
                </a:solidFill>
                <a:latin typeface="+mj-lt"/>
                <a:ea typeface="+mj-ea"/>
                <a:cs typeface="Helvetica"/>
              </a:defRPr>
            </a:lvl1pPr>
          </a:lstStyle>
          <a:p>
            <a:r>
              <a:rPr lang="en-US" sz="3200" dirty="0"/>
              <a:t>Prototype conversation pieces for discussion and co-creation in the design charrettes</a:t>
            </a:r>
            <a:endParaRPr lang="en-GB" sz="3200" dirty="0"/>
          </a:p>
        </p:txBody>
      </p:sp>
      <p:sp>
        <p:nvSpPr>
          <p:cNvPr id="13" name="Rectangle 12"/>
          <p:cNvSpPr/>
          <p:nvPr/>
        </p:nvSpPr>
        <p:spPr>
          <a:xfrm>
            <a:off x="211284" y="1727758"/>
            <a:ext cx="5051244" cy="923330"/>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1</a:t>
            </a:r>
            <a:r>
              <a:rPr lang="en-GB" altLang="x-none" dirty="0"/>
              <a:t>: </a:t>
            </a:r>
            <a:r>
              <a:rPr lang="x-none" altLang="x-none" dirty="0"/>
              <a:t>Lack of knowledge about how many puffs or doses in an inhaler and how many is too many in a year</a:t>
            </a:r>
          </a:p>
        </p:txBody>
      </p:sp>
      <p:sp>
        <p:nvSpPr>
          <p:cNvPr id="14" name="Rectangle 13"/>
          <p:cNvSpPr/>
          <p:nvPr/>
        </p:nvSpPr>
        <p:spPr>
          <a:xfrm>
            <a:off x="211283" y="2702818"/>
            <a:ext cx="5051244" cy="1200329"/>
          </a:xfrm>
          <a:prstGeom prst="rect">
            <a:avLst/>
          </a:prstGeom>
          <a:ln>
            <a:solidFill>
              <a:schemeClr val="accent1"/>
            </a:solidFill>
          </a:ln>
        </p:spPr>
        <p:txBody>
          <a:bodyPr wrap="square">
            <a:spAutoFit/>
          </a:bodyPr>
          <a:lstStyle/>
          <a:p>
            <a:r>
              <a:rPr lang="en-GB" altLang="x-none" b="1" dirty="0"/>
              <a:t>Hunch 2</a:t>
            </a:r>
            <a:r>
              <a:rPr lang="en-GB" altLang="x-none" dirty="0"/>
              <a:t>: </a:t>
            </a:r>
            <a:r>
              <a:rPr lang="x-none" altLang="x-none" b="1" dirty="0"/>
              <a:t>Pharmacists</a:t>
            </a:r>
            <a:r>
              <a:rPr lang="x-none" altLang="x-none" dirty="0"/>
              <a:t> keen to do more but out of date “take your blue inhaler to open up your airways” – </a:t>
            </a:r>
            <a:r>
              <a:rPr lang="en-GB" altLang="x-none" dirty="0"/>
              <a:t>reveals no investment in education since this was the norm</a:t>
            </a:r>
            <a:endParaRPr lang="en-US" dirty="0"/>
          </a:p>
        </p:txBody>
      </p:sp>
      <p:sp>
        <p:nvSpPr>
          <p:cNvPr id="15" name="Rectangle 14"/>
          <p:cNvSpPr/>
          <p:nvPr/>
        </p:nvSpPr>
        <p:spPr>
          <a:xfrm>
            <a:off x="211283" y="3997306"/>
            <a:ext cx="5051244" cy="1754326"/>
          </a:xfrm>
          <a:prstGeom prst="rect">
            <a:avLst/>
          </a:prstGeom>
          <a:ln>
            <a:solidFill>
              <a:schemeClr val="accent1"/>
            </a:solidFill>
          </a:ln>
        </p:spPr>
        <p:txBody>
          <a:bodyPr wrap="square">
            <a:spAutoFit/>
          </a:bodyPr>
          <a:lstStyle/>
          <a:p>
            <a:pPr eaLnBrk="0" fontAlgn="base" hangingPunct="0">
              <a:lnSpc>
                <a:spcPct val="100000"/>
              </a:lnSpc>
              <a:spcBef>
                <a:spcPct val="0"/>
              </a:spcBef>
              <a:spcAft>
                <a:spcPct val="0"/>
              </a:spcAft>
            </a:pPr>
            <a:r>
              <a:rPr lang="en-GB" altLang="x-none" b="1" dirty="0"/>
              <a:t>Hunch 3</a:t>
            </a:r>
            <a:r>
              <a:rPr lang="en-GB" altLang="x-none" dirty="0"/>
              <a:t>: </a:t>
            </a:r>
            <a:r>
              <a:rPr lang="x-none" altLang="x-none" b="1" dirty="0"/>
              <a:t>General practitioners/family physicians </a:t>
            </a:r>
            <a:r>
              <a:rPr lang="x-none" altLang="x-none" dirty="0"/>
              <a:t>keen to emphasise art rather than science of the consultation, and </a:t>
            </a:r>
            <a:r>
              <a:rPr lang="en-GB" altLang="x-none" dirty="0"/>
              <a:t>so </a:t>
            </a:r>
            <a:r>
              <a:rPr lang="x-none" altLang="x-none" dirty="0"/>
              <a:t>not up-to-date with guidelines eg “</a:t>
            </a:r>
            <a:r>
              <a:rPr lang="en-GB" altLang="x-none" i="1" dirty="0"/>
              <a:t>W</a:t>
            </a:r>
            <a:r>
              <a:rPr lang="x-none" altLang="x-none" i="1" dirty="0"/>
              <a:t>hat’s the probability of them having asthma</a:t>
            </a:r>
            <a:r>
              <a:rPr lang="x-none" altLang="x-none" dirty="0"/>
              <a:t>?” not routine question yet</a:t>
            </a:r>
            <a:endParaRPr lang="en-GB" altLang="x-none" dirty="0"/>
          </a:p>
        </p:txBody>
      </p:sp>
      <p:sp>
        <p:nvSpPr>
          <p:cNvPr id="3" name="TextBox 2"/>
          <p:cNvSpPr txBox="1"/>
          <p:nvPr/>
        </p:nvSpPr>
        <p:spPr>
          <a:xfrm>
            <a:off x="2362029" y="6146221"/>
            <a:ext cx="8613935" cy="307777"/>
          </a:xfrm>
          <a:prstGeom prst="rect">
            <a:avLst/>
          </a:prstGeom>
          <a:noFill/>
        </p:spPr>
        <p:txBody>
          <a:bodyPr wrap="square" rtlCol="0">
            <a:spAutoFit/>
          </a:bodyPr>
          <a:lstStyle/>
          <a:p>
            <a:r>
              <a:rPr lang="en-US" sz="1400" b="1" dirty="0"/>
              <a:t>Ambition</a:t>
            </a:r>
            <a:r>
              <a:rPr lang="en-US" sz="1400" dirty="0"/>
              <a:t>: Embrace more people, more methods, bring joy to lives: let’s have fun, while being challenging</a:t>
            </a:r>
          </a:p>
        </p:txBody>
      </p:sp>
    </p:spTree>
    <p:extLst>
      <p:ext uri="{BB962C8B-B14F-4D97-AF65-F5344CB8AC3E}">
        <p14:creationId xmlns:p14="http://schemas.microsoft.com/office/powerpoint/2010/main" val="25525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913-2189-4698-B217-42F7458B6F19}"/>
              </a:ext>
            </a:extLst>
          </p:cNvPr>
          <p:cNvSpPr>
            <a:spLocks noGrp="1"/>
          </p:cNvSpPr>
          <p:nvPr>
            <p:ph type="title"/>
          </p:nvPr>
        </p:nvSpPr>
        <p:spPr/>
        <p:txBody>
          <a:bodyPr/>
          <a:lstStyle/>
          <a:p>
            <a:r>
              <a:rPr lang="en-GB" dirty="0"/>
              <a:t>General medical history</a:t>
            </a:r>
          </a:p>
        </p:txBody>
      </p:sp>
      <p:sp>
        <p:nvSpPr>
          <p:cNvPr id="3" name="Content Placeholder 2">
            <a:extLst>
              <a:ext uri="{FF2B5EF4-FFF2-40B4-BE49-F238E27FC236}">
                <a16:creationId xmlns:a16="http://schemas.microsoft.com/office/drawing/2014/main" id="{E00E1B61-DCD4-4C12-BDF2-0246E3F8D924}"/>
              </a:ext>
            </a:extLst>
          </p:cNvPr>
          <p:cNvSpPr>
            <a:spLocks noGrp="1"/>
          </p:cNvSpPr>
          <p:nvPr>
            <p:ph idx="1"/>
          </p:nvPr>
        </p:nvSpPr>
        <p:spPr/>
        <p:txBody>
          <a:bodyPr/>
          <a:lstStyle/>
          <a:p>
            <a:r>
              <a:rPr lang="en-GB" dirty="0"/>
              <a:t>Martha was diagnosed with asthma when she was 5 years old</a:t>
            </a:r>
          </a:p>
          <a:p>
            <a:endParaRPr lang="en-GB" dirty="0"/>
          </a:p>
          <a:p>
            <a:r>
              <a:rPr lang="en-GB" dirty="0"/>
              <a:t>Her mother and youngest brother both have asthma</a:t>
            </a:r>
          </a:p>
          <a:p>
            <a:endParaRPr lang="en-GB" dirty="0"/>
          </a:p>
          <a:p>
            <a:r>
              <a:rPr lang="en-GB" dirty="0"/>
              <a:t>She does not have any other comorbidities</a:t>
            </a:r>
          </a:p>
          <a:p>
            <a:endParaRPr lang="en-GB" dirty="0"/>
          </a:p>
          <a:p>
            <a:r>
              <a:rPr lang="en-GB" dirty="0"/>
              <a:t>Martha does not smoke and nor does her partner</a:t>
            </a:r>
          </a:p>
        </p:txBody>
      </p:sp>
    </p:spTree>
    <p:extLst>
      <p:ext uri="{BB962C8B-B14F-4D97-AF65-F5344CB8AC3E}">
        <p14:creationId xmlns:p14="http://schemas.microsoft.com/office/powerpoint/2010/main" val="1398895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C44D-D847-4435-A890-8AB1CE19A3DA}"/>
              </a:ext>
            </a:extLst>
          </p:cNvPr>
          <p:cNvSpPr>
            <a:spLocks noGrp="1"/>
          </p:cNvSpPr>
          <p:nvPr>
            <p:ph type="title"/>
          </p:nvPr>
        </p:nvSpPr>
        <p:spPr/>
        <p:txBody>
          <a:bodyPr/>
          <a:lstStyle/>
          <a:p>
            <a:r>
              <a:rPr lang="en-GB" dirty="0"/>
              <a:t>What has Asthma Right Care changed for you?</a:t>
            </a:r>
          </a:p>
        </p:txBody>
      </p:sp>
      <p:sp>
        <p:nvSpPr>
          <p:cNvPr id="4" name="Speech Bubble: Oval 3">
            <a:extLst>
              <a:ext uri="{FF2B5EF4-FFF2-40B4-BE49-F238E27FC236}">
                <a16:creationId xmlns:a16="http://schemas.microsoft.com/office/drawing/2014/main" id="{A6FB2BE1-2F26-4FCB-9C88-9171F49CAEB7}"/>
              </a:ext>
            </a:extLst>
          </p:cNvPr>
          <p:cNvSpPr/>
          <p:nvPr/>
        </p:nvSpPr>
        <p:spPr>
          <a:xfrm>
            <a:off x="805542" y="1417638"/>
            <a:ext cx="5746177" cy="4093027"/>
          </a:xfrm>
          <a:prstGeom prst="wedgeEllipseCallout">
            <a:avLst/>
          </a:prstGeom>
          <a:solidFill>
            <a:schemeClr val="accent6"/>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It has changed my approach to leading a large scale change for asthma management. It means  to move towards a new vision that is better and fundamentally different from the Status Quo. This Project has pointed me in the right direction for creating and sustaining large scale change and </a:t>
            </a:r>
            <a:r>
              <a:rPr lang="en-US" sz="1600" dirty="0" err="1"/>
              <a:t>transformation.This</a:t>
            </a:r>
            <a:r>
              <a:rPr lang="en-US" sz="1600" dirty="0"/>
              <a:t> framework helps us to increase personal value, value for the population and rates of higher value intervention.</a:t>
            </a:r>
          </a:p>
          <a:p>
            <a:pPr algn="ctr"/>
            <a:r>
              <a:rPr lang="en-US" sz="1600" b="1" dirty="0"/>
              <a:t>Mar Martinez, GP</a:t>
            </a:r>
            <a:endParaRPr lang="en-GB" sz="1600" b="1" dirty="0"/>
          </a:p>
        </p:txBody>
      </p:sp>
      <p:sp>
        <p:nvSpPr>
          <p:cNvPr id="5" name="Speech Bubble: Oval 4">
            <a:extLst>
              <a:ext uri="{FF2B5EF4-FFF2-40B4-BE49-F238E27FC236}">
                <a16:creationId xmlns:a16="http://schemas.microsoft.com/office/drawing/2014/main" id="{98FB7E2D-436B-4B5E-AAFA-41D870548B6A}"/>
              </a:ext>
            </a:extLst>
          </p:cNvPr>
          <p:cNvSpPr/>
          <p:nvPr/>
        </p:nvSpPr>
        <p:spPr>
          <a:xfrm>
            <a:off x="6747660" y="1991349"/>
            <a:ext cx="4905123" cy="4116931"/>
          </a:xfrm>
          <a:prstGeom prst="wedgeEllipseCallout">
            <a:avLst>
              <a:gd name="adj1" fmla="val 31449"/>
              <a:gd name="adj2" fmla="val 61596"/>
            </a:avLst>
          </a:prstGeom>
          <a:solidFill>
            <a:schemeClr val="accent1"/>
          </a:solidFill>
          <a:ln>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ARC is changing our lives because we are reflecting about our work quality in a biopsychosocial dimension while we try to make every single step to provide all the asthma right care to patients and caregivers reconciling it with daily work. At the same time it is incredible how we can apply this knowledge to other diseases and procedures.</a:t>
            </a:r>
          </a:p>
          <a:p>
            <a:r>
              <a:rPr lang="en-US" sz="1400" dirty="0"/>
              <a:t>Teamwork is very rewarding, making us grow as a person and as a healthcare professional.</a:t>
            </a:r>
          </a:p>
          <a:p>
            <a:pPr algn="ctr"/>
            <a:r>
              <a:rPr lang="en-US" sz="1400" b="1" dirty="0" err="1"/>
              <a:t>Cláudia</a:t>
            </a:r>
            <a:r>
              <a:rPr lang="en-US" sz="1400" b="1" dirty="0"/>
              <a:t> Vicente, GP</a:t>
            </a:r>
          </a:p>
          <a:p>
            <a:pPr algn="ctr"/>
            <a:endParaRPr lang="en-US" sz="1050" dirty="0"/>
          </a:p>
        </p:txBody>
      </p:sp>
    </p:spTree>
    <p:extLst>
      <p:ext uri="{BB962C8B-B14F-4D97-AF65-F5344CB8AC3E}">
        <p14:creationId xmlns:p14="http://schemas.microsoft.com/office/powerpoint/2010/main" val="1673088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a de ecrã 2018-10-26, às 16.50.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910" y="0"/>
            <a:ext cx="4617035" cy="6561574"/>
          </a:xfrm>
          <a:prstGeom prst="rect">
            <a:avLst/>
          </a:prstGeom>
        </p:spPr>
      </p:pic>
    </p:spTree>
    <p:extLst>
      <p:ext uri="{BB962C8B-B14F-4D97-AF65-F5344CB8AC3E}">
        <p14:creationId xmlns:p14="http://schemas.microsoft.com/office/powerpoint/2010/main" val="1128566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5498" y="2233439"/>
            <a:ext cx="6842246" cy="2298319"/>
          </a:xfrm>
        </p:spPr>
        <p:txBody>
          <a:bodyPr/>
          <a:lstStyle/>
          <a:p>
            <a:r>
              <a:rPr lang="en-GB" noProof="0" dirty="0"/>
              <a:t>What can you commit to? </a:t>
            </a:r>
            <a:br>
              <a:rPr lang="en-GB" noProof="0" dirty="0"/>
            </a:br>
            <a:br>
              <a:rPr lang="en-GB" noProof="0" dirty="0"/>
            </a:br>
            <a:r>
              <a:rPr lang="en-GB" noProof="0" dirty="0"/>
              <a:t>Act now!</a:t>
            </a:r>
          </a:p>
        </p:txBody>
      </p:sp>
      <p:sp>
        <p:nvSpPr>
          <p:cNvPr id="3" name="Subtitle 2"/>
          <p:cNvSpPr>
            <a:spLocks noGrp="1"/>
          </p:cNvSpPr>
          <p:nvPr>
            <p:ph type="subTitle" idx="1"/>
          </p:nvPr>
        </p:nvSpPr>
        <p:spPr>
          <a:xfrm>
            <a:off x="4400550" y="5024626"/>
            <a:ext cx="7267193" cy="1529577"/>
          </a:xfrm>
        </p:spPr>
        <p:txBody>
          <a:bodyPr/>
          <a:lstStyle/>
          <a:p>
            <a:r>
              <a:rPr lang="en-GB" dirty="0"/>
              <a:t>Find out more at www.ipcrg.org/asthmarightcare</a:t>
            </a:r>
            <a:endParaRPr lang="en-GB" noProof="0" dirty="0"/>
          </a:p>
        </p:txBody>
      </p:sp>
      <p:sp>
        <p:nvSpPr>
          <p:cNvPr id="4" name="TextBox 3"/>
          <p:cNvSpPr txBox="1"/>
          <p:nvPr/>
        </p:nvSpPr>
        <p:spPr>
          <a:xfrm>
            <a:off x="6290268" y="5789414"/>
            <a:ext cx="4883499" cy="523220"/>
          </a:xfrm>
          <a:prstGeom prst="rect">
            <a:avLst/>
          </a:prstGeom>
          <a:noFill/>
        </p:spPr>
        <p:txBody>
          <a:bodyPr wrap="square" rtlCol="0">
            <a:spAutoFit/>
          </a:bodyPr>
          <a:lstStyle/>
          <a:p>
            <a:pPr defTabSz="457200"/>
            <a:r>
              <a:rPr lang="en-GB" sz="1400" i="1" dirty="0">
                <a:solidFill>
                  <a:prstClr val="black"/>
                </a:solidFill>
              </a:rPr>
              <a:t>IPCRG received funding from AstraZeneca to develop the Asthma Right Care Initiative</a:t>
            </a:r>
            <a:endParaRPr lang="en-US" sz="1400" dirty="0">
              <a:solidFill>
                <a:prstClr val="black"/>
              </a:solidFill>
            </a:endParaRPr>
          </a:p>
        </p:txBody>
      </p:sp>
    </p:spTree>
    <p:extLst>
      <p:ext uri="{BB962C8B-B14F-4D97-AF65-F5344CB8AC3E}">
        <p14:creationId xmlns:p14="http://schemas.microsoft.com/office/powerpoint/2010/main" val="334612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7462AD-175E-4AD2-9AAF-1CCE71F64FFA}"/>
              </a:ext>
            </a:extLst>
          </p:cNvPr>
          <p:cNvSpPr>
            <a:spLocks noGrp="1"/>
          </p:cNvSpPr>
          <p:nvPr>
            <p:ph type="ctrTitle"/>
          </p:nvPr>
        </p:nvSpPr>
        <p:spPr/>
        <p:txBody>
          <a:bodyPr/>
          <a:lstStyle/>
          <a:p>
            <a:r>
              <a:rPr lang="en-GB" dirty="0"/>
              <a:t>Additional resources</a:t>
            </a:r>
          </a:p>
        </p:txBody>
      </p:sp>
    </p:spTree>
    <p:extLst>
      <p:ext uri="{BB962C8B-B14F-4D97-AF65-F5344CB8AC3E}">
        <p14:creationId xmlns:p14="http://schemas.microsoft.com/office/powerpoint/2010/main" val="1912581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B29D-B02C-4743-AC1B-18F7E75E2E0E}"/>
              </a:ext>
            </a:extLst>
          </p:cNvPr>
          <p:cNvSpPr>
            <a:spLocks noGrp="1"/>
          </p:cNvSpPr>
          <p:nvPr>
            <p:ph type="title"/>
          </p:nvPr>
        </p:nvSpPr>
        <p:spPr>
          <a:xfrm>
            <a:off x="609601" y="274638"/>
            <a:ext cx="7634287" cy="1143000"/>
          </a:xfrm>
        </p:spPr>
        <p:txBody>
          <a:bodyPr/>
          <a:lstStyle/>
          <a:p>
            <a:r>
              <a:rPr lang="en-GB" dirty="0"/>
              <a:t>Asthma is an inflammatory disease</a:t>
            </a:r>
          </a:p>
        </p:txBody>
      </p:sp>
      <p:sp>
        <p:nvSpPr>
          <p:cNvPr id="3" name="Content Placeholder 2">
            <a:extLst>
              <a:ext uri="{FF2B5EF4-FFF2-40B4-BE49-F238E27FC236}">
                <a16:creationId xmlns:a16="http://schemas.microsoft.com/office/drawing/2014/main" id="{18670A7E-81C3-4DBB-B35F-9EE8D7097326}"/>
              </a:ext>
            </a:extLst>
          </p:cNvPr>
          <p:cNvSpPr>
            <a:spLocks noGrp="1"/>
          </p:cNvSpPr>
          <p:nvPr>
            <p:ph idx="1"/>
          </p:nvPr>
        </p:nvSpPr>
        <p:spPr>
          <a:xfrm>
            <a:off x="609600" y="1600201"/>
            <a:ext cx="11031538" cy="4525963"/>
          </a:xfrm>
        </p:spPr>
        <p:txBody>
          <a:bodyPr/>
          <a:lstStyle/>
          <a:p>
            <a:r>
              <a:rPr lang="en-GB" dirty="0"/>
              <a:t>Asthma is a chronic inflammatory disease of the airways leading to bronchial constriction</a:t>
            </a:r>
          </a:p>
        </p:txBody>
      </p:sp>
      <p:sp>
        <p:nvSpPr>
          <p:cNvPr id="7" name="TextBox 6">
            <a:extLst>
              <a:ext uri="{FF2B5EF4-FFF2-40B4-BE49-F238E27FC236}">
                <a16:creationId xmlns:a16="http://schemas.microsoft.com/office/drawing/2014/main" id="{37032828-997B-405F-B782-DA93A6DC2CBD}"/>
              </a:ext>
            </a:extLst>
          </p:cNvPr>
          <p:cNvSpPr txBox="1"/>
          <p:nvPr/>
        </p:nvSpPr>
        <p:spPr>
          <a:xfrm>
            <a:off x="2090432" y="6275188"/>
            <a:ext cx="9244013" cy="230832"/>
          </a:xfrm>
          <a:prstGeom prst="rect">
            <a:avLst/>
          </a:prstGeom>
          <a:noFill/>
        </p:spPr>
        <p:txBody>
          <a:bodyPr wrap="square" rtlCol="0">
            <a:spAutoFit/>
          </a:bodyPr>
          <a:lstStyle/>
          <a:p>
            <a:r>
              <a:rPr lang="en-GB" sz="900" dirty="0" err="1"/>
              <a:t>HealthCentral</a:t>
            </a:r>
            <a:r>
              <a:rPr lang="en-GB" sz="900" dirty="0"/>
              <a:t>. Anatomy of an asthma attack. Available at: </a:t>
            </a:r>
            <a:r>
              <a:rPr lang="en-GB" sz="900" dirty="0">
                <a:hlinkClick r:id="rId2">
                  <a:extLst>
                    <a:ext uri="{A12FA001-AC4F-418D-AE19-62706E023703}">
                      <ahyp:hlinkClr xmlns:ahyp="http://schemas.microsoft.com/office/drawing/2018/hyperlinkcolor" val="tx"/>
                    </a:ext>
                  </a:extLst>
                </a:hlinkClick>
              </a:rPr>
              <a:t>https://www.healthcentral.com/article/anatomy-of-an-asthma-attack-infographic?ap=2012</a:t>
            </a:r>
            <a:endParaRPr lang="en-GB" sz="900" dirty="0"/>
          </a:p>
        </p:txBody>
      </p:sp>
      <p:pic>
        <p:nvPicPr>
          <p:cNvPr id="11" name="Picture 10">
            <a:extLst>
              <a:ext uri="{FF2B5EF4-FFF2-40B4-BE49-F238E27FC236}">
                <a16:creationId xmlns:a16="http://schemas.microsoft.com/office/drawing/2014/main" id="{9C8903D8-006D-4178-9B89-977A3DD6C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564" y="2645506"/>
            <a:ext cx="7492389" cy="3183139"/>
          </a:xfrm>
          <a:prstGeom prst="rect">
            <a:avLst/>
          </a:prstGeom>
        </p:spPr>
      </p:pic>
    </p:spTree>
    <p:extLst>
      <p:ext uri="{BB962C8B-B14F-4D97-AF65-F5344CB8AC3E}">
        <p14:creationId xmlns:p14="http://schemas.microsoft.com/office/powerpoint/2010/main" val="3615520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(1)</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US" b="1" dirty="0">
                <a:solidFill>
                  <a:schemeClr val="accent1"/>
                </a:solidFill>
              </a:rPr>
              <a:t>UK National Review of Asthma Deaths 2012 to 2013</a:t>
            </a:r>
          </a:p>
          <a:p>
            <a:r>
              <a:rPr lang="en-US" b="1" dirty="0">
                <a:solidFill>
                  <a:schemeClr val="accent1"/>
                </a:solidFill>
              </a:rPr>
              <a:t>39% people on SABA at time of death had been prescribed more than 12 in the year before they died</a:t>
            </a:r>
          </a:p>
          <a:p>
            <a:pPr lvl="1"/>
            <a:r>
              <a:rPr lang="en-US" sz="2800" dirty="0">
                <a:solidFill>
                  <a:prstClr val="black"/>
                </a:solidFill>
              </a:rPr>
              <a:t>4% had been prescribed &gt;50 SABA inhalers</a:t>
            </a:r>
          </a:p>
          <a:p>
            <a:pPr lvl="1"/>
            <a:r>
              <a:rPr lang="en-US" sz="2800" dirty="0">
                <a:solidFill>
                  <a:prstClr val="black"/>
                </a:solidFill>
              </a:rPr>
              <a:t>Those prescribed &gt;12 were likely to have had poorly </a:t>
            </a:r>
            <a:br>
              <a:rPr lang="en-US" sz="2800" dirty="0">
                <a:solidFill>
                  <a:prstClr val="black"/>
                </a:solidFill>
              </a:rPr>
            </a:br>
            <a:r>
              <a:rPr lang="en-US" sz="2800" dirty="0">
                <a:solidFill>
                  <a:prstClr val="black"/>
                </a:solidFill>
              </a:rPr>
              <a:t>controlled asthma</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256346"/>
            <a:ext cx="7843838" cy="230832"/>
          </a:xfrm>
          <a:prstGeom prst="rect">
            <a:avLst/>
          </a:prstGeom>
          <a:noFill/>
        </p:spPr>
        <p:txBody>
          <a:bodyPr wrap="square" rtlCol="0">
            <a:spAutoFit/>
          </a:bodyPr>
          <a:lstStyle/>
          <a:p>
            <a:r>
              <a:rPr lang="en-GB" sz="900" dirty="0"/>
              <a:t>National Review of Asthma Deaths: Available at: </a:t>
            </a:r>
            <a:r>
              <a:rPr lang="en-GB" sz="900" dirty="0">
                <a:hlinkClick r:id="rId2">
                  <a:extLst>
                    <a:ext uri="{A12FA001-AC4F-418D-AE19-62706E023703}">
                      <ahyp:hlinkClr xmlns:ahyp="http://schemas.microsoft.com/office/drawing/2018/hyperlinkcolor" val="tx"/>
                    </a:ext>
                  </a:extLst>
                </a:hlinkClick>
              </a:rPr>
              <a:t>https://www.rcplondon.ac.uk/projects/national-review-asthma-deaths</a:t>
            </a:r>
            <a:r>
              <a:rPr lang="en-GB" sz="900" dirty="0"/>
              <a:t>. Accessed October 2022.</a:t>
            </a:r>
          </a:p>
        </p:txBody>
      </p:sp>
    </p:spTree>
    <p:extLst>
      <p:ext uri="{BB962C8B-B14F-4D97-AF65-F5344CB8AC3E}">
        <p14:creationId xmlns:p14="http://schemas.microsoft.com/office/powerpoint/2010/main" val="1664181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(2)</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lstStyle/>
          <a:p>
            <a:r>
              <a:rPr lang="en-GB" dirty="0">
                <a:solidFill>
                  <a:schemeClr val="accent1"/>
                </a:solidFill>
              </a:rPr>
              <a:t>“There is a progressive risk of hospital admission associated with the prescription of more than three SABA inhalers a year”</a:t>
            </a:r>
            <a:endParaRPr lang="en-GB" sz="48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030136" y="6308727"/>
            <a:ext cx="7843838" cy="230832"/>
          </a:xfrm>
          <a:prstGeom prst="rect">
            <a:avLst/>
          </a:prstGeom>
          <a:noFill/>
        </p:spPr>
        <p:txBody>
          <a:bodyPr wrap="square" rtlCol="0">
            <a:spAutoFit/>
          </a:bodyPr>
          <a:lstStyle/>
          <a:p>
            <a:r>
              <a:rPr lang="en-GB" sz="900" dirty="0"/>
              <a:t>Hull SA, et al. </a:t>
            </a:r>
            <a:r>
              <a:rPr lang="en-GB" sz="900" i="1" dirty="0" err="1"/>
              <a:t>npj</a:t>
            </a:r>
            <a:r>
              <a:rPr lang="en-GB" sz="900" i="1" dirty="0"/>
              <a:t> Prim Care Respir Med</a:t>
            </a:r>
            <a:r>
              <a:rPr lang="en-GB" sz="900" dirty="0"/>
              <a:t>. 2016;26:16049.</a:t>
            </a:r>
          </a:p>
        </p:txBody>
      </p:sp>
      <p:graphicFrame>
        <p:nvGraphicFramePr>
          <p:cNvPr id="5" name="Table 4">
            <a:extLst>
              <a:ext uri="{FF2B5EF4-FFF2-40B4-BE49-F238E27FC236}">
                <a16:creationId xmlns:a16="http://schemas.microsoft.com/office/drawing/2014/main" id="{D82D0B65-56E7-460B-BD98-76A84CFAE5F5}"/>
              </a:ext>
            </a:extLst>
          </p:cNvPr>
          <p:cNvGraphicFramePr>
            <a:graphicFrameLocks noGrp="1"/>
          </p:cNvGraphicFramePr>
          <p:nvPr>
            <p:extLst>
              <p:ext uri="{D42A27DB-BD31-4B8C-83A1-F6EECF244321}">
                <p14:modId xmlns:p14="http://schemas.microsoft.com/office/powerpoint/2010/main" val="2875250381"/>
              </p:ext>
            </p:extLst>
          </p:nvPr>
        </p:nvGraphicFramePr>
        <p:xfrm>
          <a:off x="717549" y="3306922"/>
          <a:ext cx="10741024" cy="1651000"/>
        </p:xfrm>
        <a:graphic>
          <a:graphicData uri="http://schemas.openxmlformats.org/drawingml/2006/table">
            <a:tbl>
              <a:tblPr firstRow="1" bandRow="1">
                <a:tableStyleId>{5C22544A-7EE6-4342-B048-85BDC9FD1C3A}</a:tableStyleId>
              </a:tblPr>
              <a:tblGrid>
                <a:gridCol w="2685256">
                  <a:extLst>
                    <a:ext uri="{9D8B030D-6E8A-4147-A177-3AD203B41FA5}">
                      <a16:colId xmlns:a16="http://schemas.microsoft.com/office/drawing/2014/main" val="1522660360"/>
                    </a:ext>
                  </a:extLst>
                </a:gridCol>
                <a:gridCol w="2685256">
                  <a:extLst>
                    <a:ext uri="{9D8B030D-6E8A-4147-A177-3AD203B41FA5}">
                      <a16:colId xmlns:a16="http://schemas.microsoft.com/office/drawing/2014/main" val="3453756032"/>
                    </a:ext>
                  </a:extLst>
                </a:gridCol>
                <a:gridCol w="2685256">
                  <a:extLst>
                    <a:ext uri="{9D8B030D-6E8A-4147-A177-3AD203B41FA5}">
                      <a16:colId xmlns:a16="http://schemas.microsoft.com/office/drawing/2014/main" val="3363877275"/>
                    </a:ext>
                  </a:extLst>
                </a:gridCol>
                <a:gridCol w="2685256">
                  <a:extLst>
                    <a:ext uri="{9D8B030D-6E8A-4147-A177-3AD203B41FA5}">
                      <a16:colId xmlns:a16="http://schemas.microsoft.com/office/drawing/2014/main" val="2603053065"/>
                    </a:ext>
                  </a:extLst>
                </a:gridCol>
              </a:tblGrid>
              <a:tr h="370840">
                <a:tc>
                  <a:txBody>
                    <a:bodyPr/>
                    <a:lstStyle/>
                    <a:p>
                      <a:r>
                        <a:rPr lang="en-GB" dirty="0"/>
                        <a:t>Healthcare resource use</a:t>
                      </a:r>
                    </a:p>
                  </a:txBody>
                  <a:tcPr/>
                </a:tc>
                <a:tc>
                  <a:txBody>
                    <a:bodyPr/>
                    <a:lstStyle/>
                    <a:p>
                      <a:pPr algn="ctr"/>
                      <a:r>
                        <a:rPr lang="en-GB" dirty="0"/>
                        <a:t>1-3 inhalers</a:t>
                      </a:r>
                    </a:p>
                    <a:p>
                      <a:pPr algn="ctr"/>
                      <a:r>
                        <a:rPr lang="en-GB" dirty="0"/>
                        <a:t>N=5888</a:t>
                      </a:r>
                    </a:p>
                  </a:txBody>
                  <a:tcPr/>
                </a:tc>
                <a:tc>
                  <a:txBody>
                    <a:bodyPr/>
                    <a:lstStyle/>
                    <a:p>
                      <a:pPr algn="ctr"/>
                      <a:r>
                        <a:rPr lang="en-GB" dirty="0"/>
                        <a:t>4-12 inhalers</a:t>
                      </a:r>
                    </a:p>
                    <a:p>
                      <a:pPr algn="ctr"/>
                      <a:r>
                        <a:rPr lang="en-GB" dirty="0"/>
                        <a:t>N=2054</a:t>
                      </a:r>
                    </a:p>
                  </a:txBody>
                  <a:tcPr/>
                </a:tc>
                <a:tc>
                  <a:txBody>
                    <a:bodyPr/>
                    <a:lstStyle/>
                    <a:p>
                      <a:pPr algn="ctr"/>
                      <a:r>
                        <a:rPr lang="en-GB" dirty="0"/>
                        <a:t>&gt;13 inhalers</a:t>
                      </a:r>
                    </a:p>
                    <a:p>
                      <a:pPr algn="ctr"/>
                      <a:r>
                        <a:rPr lang="en-GB" dirty="0"/>
                        <a:t>N=285</a:t>
                      </a:r>
                    </a:p>
                  </a:txBody>
                  <a:tcPr/>
                </a:tc>
                <a:extLst>
                  <a:ext uri="{0D108BD9-81ED-4DB2-BD59-A6C34878D82A}">
                    <a16:rowId xmlns:a16="http://schemas.microsoft.com/office/drawing/2014/main" val="2360472095"/>
                  </a:ext>
                </a:extLst>
              </a:tr>
              <a:tr h="370840">
                <a:tc>
                  <a:txBody>
                    <a:bodyPr/>
                    <a:lstStyle/>
                    <a:p>
                      <a:r>
                        <a:rPr lang="en-GB" dirty="0"/>
                        <a:t>Inpatient episodes</a:t>
                      </a:r>
                    </a:p>
                  </a:txBody>
                  <a:tcPr/>
                </a:tc>
                <a:tc>
                  <a:txBody>
                    <a:bodyPr/>
                    <a:lstStyle/>
                    <a:p>
                      <a:pPr algn="ctr"/>
                      <a:r>
                        <a:rPr lang="en-GB" dirty="0"/>
                        <a:t>20</a:t>
                      </a:r>
                    </a:p>
                  </a:txBody>
                  <a:tcPr/>
                </a:tc>
                <a:tc>
                  <a:txBody>
                    <a:bodyPr/>
                    <a:lstStyle/>
                    <a:p>
                      <a:pPr algn="ctr"/>
                      <a:r>
                        <a:rPr lang="en-GB" dirty="0"/>
                        <a:t>33</a:t>
                      </a:r>
                    </a:p>
                  </a:txBody>
                  <a:tcPr/>
                </a:tc>
                <a:tc>
                  <a:txBody>
                    <a:bodyPr/>
                    <a:lstStyle/>
                    <a:p>
                      <a:pPr algn="ctr"/>
                      <a:r>
                        <a:rPr lang="en-GB" dirty="0"/>
                        <a:t>2</a:t>
                      </a:r>
                    </a:p>
                  </a:txBody>
                  <a:tcPr/>
                </a:tc>
                <a:extLst>
                  <a:ext uri="{0D108BD9-81ED-4DB2-BD59-A6C34878D82A}">
                    <a16:rowId xmlns:a16="http://schemas.microsoft.com/office/drawing/2014/main" val="2466297294"/>
                  </a:ext>
                </a:extLst>
              </a:tr>
              <a:tr h="370840">
                <a:tc>
                  <a:txBody>
                    <a:bodyPr/>
                    <a:lstStyle/>
                    <a:p>
                      <a:r>
                        <a:rPr lang="en-GB" dirty="0"/>
                        <a:t>Crude inpatient episode rate per 100 population</a:t>
                      </a:r>
                    </a:p>
                  </a:txBody>
                  <a:tcPr/>
                </a:tc>
                <a:tc>
                  <a:txBody>
                    <a:bodyPr/>
                    <a:lstStyle/>
                    <a:p>
                      <a:pPr algn="ctr"/>
                      <a:r>
                        <a:rPr lang="en-GB" dirty="0"/>
                        <a:t>0.34</a:t>
                      </a:r>
                    </a:p>
                  </a:txBody>
                  <a:tcPr/>
                </a:tc>
                <a:tc>
                  <a:txBody>
                    <a:bodyPr/>
                    <a:lstStyle/>
                    <a:p>
                      <a:pPr algn="ctr"/>
                      <a:r>
                        <a:rPr lang="en-GB" dirty="0"/>
                        <a:t>1.61</a:t>
                      </a:r>
                    </a:p>
                  </a:txBody>
                  <a:tcPr/>
                </a:tc>
                <a:tc>
                  <a:txBody>
                    <a:bodyPr/>
                    <a:lstStyle/>
                    <a:p>
                      <a:pPr algn="ctr"/>
                      <a:r>
                        <a:rPr lang="en-GB" dirty="0"/>
                        <a:t>0.70</a:t>
                      </a:r>
                    </a:p>
                  </a:txBody>
                  <a:tcPr/>
                </a:tc>
                <a:extLst>
                  <a:ext uri="{0D108BD9-81ED-4DB2-BD59-A6C34878D82A}">
                    <a16:rowId xmlns:a16="http://schemas.microsoft.com/office/drawing/2014/main" val="485971537"/>
                  </a:ext>
                </a:extLst>
              </a:tr>
            </a:tbl>
          </a:graphicData>
        </a:graphic>
      </p:graphicFrame>
    </p:spTree>
    <p:extLst>
      <p:ext uri="{BB962C8B-B14F-4D97-AF65-F5344CB8AC3E}">
        <p14:creationId xmlns:p14="http://schemas.microsoft.com/office/powerpoint/2010/main" val="3110717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(3)</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dirty="0">
                <a:solidFill>
                  <a:schemeClr val="accent1"/>
                </a:solidFill>
              </a:rPr>
              <a:t>“There is some evidence that electronic alerts reduce excessive prescribing of SABAs, when delivered as part of a multicomponent intervention in an integrated health care system”</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400" dirty="0"/>
              <a:t>Literature review to synthesise the evidence for the use of computerised alerts that identify excessive prescribing of SABAs to improve asthma management for people with asthma</a:t>
            </a:r>
            <a:endParaRPr lang="en-GB" sz="2000"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2174081" y="6300408"/>
            <a:ext cx="7843838" cy="369332"/>
          </a:xfrm>
          <a:prstGeom prst="rect">
            <a:avLst/>
          </a:prstGeom>
          <a:noFill/>
        </p:spPr>
        <p:txBody>
          <a:bodyPr wrap="square" rtlCol="0">
            <a:spAutoFit/>
          </a:bodyPr>
          <a:lstStyle/>
          <a:p>
            <a:r>
              <a:rPr lang="en-GB" sz="900" dirty="0"/>
              <a:t>SABA short-acting beta</a:t>
            </a:r>
            <a:r>
              <a:rPr lang="en-GB" sz="900" baseline="-25000" dirty="0"/>
              <a:t>2</a:t>
            </a:r>
            <a:r>
              <a:rPr lang="en-GB" sz="900" dirty="0"/>
              <a:t>- agonist, ICS inhaled corticosteroid, LABA long-acting beta</a:t>
            </a:r>
            <a:r>
              <a:rPr lang="en-GB" sz="900" baseline="-25000" dirty="0"/>
              <a:t>2</a:t>
            </a:r>
            <a:r>
              <a:rPr lang="en-GB" sz="900" dirty="0"/>
              <a:t>-agonist.</a:t>
            </a:r>
          </a:p>
          <a:p>
            <a:r>
              <a:rPr lang="en-GB" sz="900" dirty="0"/>
              <a:t>McKibben S, et al. </a:t>
            </a:r>
            <a:r>
              <a:rPr lang="en-GB" sz="900" i="1" dirty="0" err="1"/>
              <a:t>npj</a:t>
            </a:r>
            <a:r>
              <a:rPr lang="en-GB" sz="900" i="1" dirty="0"/>
              <a:t> Prim Care Respir Med. </a:t>
            </a:r>
            <a:r>
              <a:rPr lang="en-GB" sz="900" dirty="0"/>
              <a:t>2018;28:14.</a:t>
            </a:r>
          </a:p>
        </p:txBody>
      </p:sp>
      <p:graphicFrame>
        <p:nvGraphicFramePr>
          <p:cNvPr id="5" name="Table 4">
            <a:extLst>
              <a:ext uri="{FF2B5EF4-FFF2-40B4-BE49-F238E27FC236}">
                <a16:creationId xmlns:a16="http://schemas.microsoft.com/office/drawing/2014/main" id="{7CDDD879-5BEE-4011-B940-E18E51D59EFF}"/>
              </a:ext>
            </a:extLst>
          </p:cNvPr>
          <p:cNvGraphicFramePr>
            <a:graphicFrameLocks noGrp="1"/>
          </p:cNvGraphicFramePr>
          <p:nvPr>
            <p:extLst>
              <p:ext uri="{D42A27DB-BD31-4B8C-83A1-F6EECF244321}">
                <p14:modId xmlns:p14="http://schemas.microsoft.com/office/powerpoint/2010/main" val="2273888744"/>
              </p:ext>
            </p:extLst>
          </p:nvPr>
        </p:nvGraphicFramePr>
        <p:xfrm>
          <a:off x="900113" y="2483801"/>
          <a:ext cx="10741025" cy="2123440"/>
        </p:xfrm>
        <a:graphic>
          <a:graphicData uri="http://schemas.openxmlformats.org/drawingml/2006/table">
            <a:tbl>
              <a:tblPr firstRow="1" bandRow="1">
                <a:tableStyleId>{5C22544A-7EE6-4342-B048-85BDC9FD1C3A}</a:tableStyleId>
              </a:tblPr>
              <a:tblGrid>
                <a:gridCol w="2148205">
                  <a:extLst>
                    <a:ext uri="{9D8B030D-6E8A-4147-A177-3AD203B41FA5}">
                      <a16:colId xmlns:a16="http://schemas.microsoft.com/office/drawing/2014/main" val="1522660360"/>
                    </a:ext>
                  </a:extLst>
                </a:gridCol>
                <a:gridCol w="2148205">
                  <a:extLst>
                    <a:ext uri="{9D8B030D-6E8A-4147-A177-3AD203B41FA5}">
                      <a16:colId xmlns:a16="http://schemas.microsoft.com/office/drawing/2014/main" val="3453756032"/>
                    </a:ext>
                  </a:extLst>
                </a:gridCol>
                <a:gridCol w="2163127">
                  <a:extLst>
                    <a:ext uri="{9D8B030D-6E8A-4147-A177-3AD203B41FA5}">
                      <a16:colId xmlns:a16="http://schemas.microsoft.com/office/drawing/2014/main" val="3363877275"/>
                    </a:ext>
                  </a:extLst>
                </a:gridCol>
                <a:gridCol w="2133283">
                  <a:extLst>
                    <a:ext uri="{9D8B030D-6E8A-4147-A177-3AD203B41FA5}">
                      <a16:colId xmlns:a16="http://schemas.microsoft.com/office/drawing/2014/main" val="2603053065"/>
                    </a:ext>
                  </a:extLst>
                </a:gridCol>
                <a:gridCol w="2148205">
                  <a:extLst>
                    <a:ext uri="{9D8B030D-6E8A-4147-A177-3AD203B41FA5}">
                      <a16:colId xmlns:a16="http://schemas.microsoft.com/office/drawing/2014/main" val="788832872"/>
                    </a:ext>
                  </a:extLst>
                </a:gridCol>
              </a:tblGrid>
              <a:tr h="370840">
                <a:tc>
                  <a:txBody>
                    <a:bodyPr/>
                    <a:lstStyle/>
                    <a:p>
                      <a:endParaRPr lang="en-GB" dirty="0"/>
                    </a:p>
                  </a:txBody>
                  <a:tcPr/>
                </a:tc>
                <a:tc>
                  <a:txBody>
                    <a:bodyPr/>
                    <a:lstStyle/>
                    <a:p>
                      <a:pPr algn="ctr"/>
                      <a:r>
                        <a:rPr lang="en-GB" dirty="0"/>
                        <a:t>SABA prescribing</a:t>
                      </a:r>
                    </a:p>
                  </a:txBody>
                  <a:tcPr/>
                </a:tc>
                <a:tc>
                  <a:txBody>
                    <a:bodyPr/>
                    <a:lstStyle/>
                    <a:p>
                      <a:pPr algn="ctr"/>
                      <a:r>
                        <a:rPr lang="en-GB" dirty="0"/>
                        <a:t>ICS prescribing</a:t>
                      </a:r>
                    </a:p>
                  </a:txBody>
                  <a:tcPr/>
                </a:tc>
                <a:tc>
                  <a:txBody>
                    <a:bodyPr/>
                    <a:lstStyle/>
                    <a:p>
                      <a:pPr algn="ctr"/>
                      <a:r>
                        <a:rPr lang="en-GB" dirty="0"/>
                        <a:t>ICS-SABA prescribing</a:t>
                      </a:r>
                    </a:p>
                  </a:txBody>
                  <a:tcPr/>
                </a:tc>
                <a:tc>
                  <a:txBody>
                    <a:bodyPr/>
                    <a:lstStyle/>
                    <a:p>
                      <a:pPr algn="ctr"/>
                      <a:r>
                        <a:rPr lang="en-GB" dirty="0"/>
                        <a:t>ICS-LABA prescribing</a:t>
                      </a:r>
                    </a:p>
                  </a:txBody>
                  <a:tcPr/>
                </a:tc>
                <a:extLst>
                  <a:ext uri="{0D108BD9-81ED-4DB2-BD59-A6C34878D82A}">
                    <a16:rowId xmlns:a16="http://schemas.microsoft.com/office/drawing/2014/main" val="2360472095"/>
                  </a:ext>
                </a:extLst>
              </a:tr>
              <a:tr h="370840">
                <a:tc>
                  <a:txBody>
                    <a:bodyPr/>
                    <a:lstStyle/>
                    <a:p>
                      <a:r>
                        <a:rPr lang="en-GB" dirty="0"/>
                        <a:t>Study 1</a:t>
                      </a:r>
                    </a:p>
                  </a:txBody>
                  <a:tcPr/>
                </a:tc>
                <a:tc>
                  <a:txBody>
                    <a:bodyPr/>
                    <a:lstStyle/>
                    <a:p>
                      <a:pPr algn="ctr"/>
                      <a:endParaRPr lang="en-GB" dirty="0"/>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2466297294"/>
                  </a:ext>
                </a:extLst>
              </a:tr>
              <a:tr h="370840">
                <a:tc>
                  <a:txBody>
                    <a:bodyPr/>
                    <a:lstStyle/>
                    <a:p>
                      <a:r>
                        <a:rPr lang="en-GB" dirty="0"/>
                        <a:t>Study 2</a:t>
                      </a:r>
                    </a:p>
                  </a:txBody>
                  <a:tcPr/>
                </a:tc>
                <a:tc>
                  <a:txBody>
                    <a:bodyPr/>
                    <a:lstStyle/>
                    <a:p>
                      <a:pPr algn="ctr"/>
                      <a:r>
                        <a:rPr lang="en-GB" dirty="0"/>
                        <a:t>No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485971537"/>
                  </a:ext>
                </a:extLst>
              </a:tr>
              <a:tr h="370840">
                <a:tc>
                  <a:txBody>
                    <a:bodyPr/>
                    <a:lstStyle/>
                    <a:p>
                      <a:r>
                        <a:rPr lang="en-GB" dirty="0"/>
                        <a:t>Study 3</a:t>
                      </a:r>
                    </a:p>
                  </a:txBody>
                  <a:tcPr/>
                </a:tc>
                <a:tc>
                  <a:txBody>
                    <a:bodyPr/>
                    <a:lstStyle/>
                    <a:p>
                      <a:pPr algn="ctr"/>
                      <a:r>
                        <a:rPr lang="en-GB" dirty="0"/>
                        <a:t>Positive effect</a:t>
                      </a:r>
                    </a:p>
                  </a:txBody>
                  <a:tcPr/>
                </a:tc>
                <a:tc>
                  <a:txBody>
                    <a:bodyPr/>
                    <a:lstStyle/>
                    <a:p>
                      <a:pPr algn="ctr"/>
                      <a:r>
                        <a:rPr lang="en-GB" dirty="0"/>
                        <a:t>No effect</a:t>
                      </a:r>
                    </a:p>
                  </a:txBody>
                  <a:tcPr/>
                </a:tc>
                <a:tc>
                  <a:txBody>
                    <a:bodyPr/>
                    <a:lstStyle/>
                    <a:p>
                      <a:pPr algn="ctr"/>
                      <a:endParaRPr lang="en-GB" dirty="0"/>
                    </a:p>
                  </a:txBody>
                  <a:tcPr/>
                </a:tc>
                <a:tc>
                  <a:txBody>
                    <a:bodyPr/>
                    <a:lstStyle/>
                    <a:p>
                      <a:pPr algn="ctr"/>
                      <a:r>
                        <a:rPr lang="en-GB" dirty="0"/>
                        <a:t>Positive effect</a:t>
                      </a:r>
                    </a:p>
                  </a:txBody>
                  <a:tcPr/>
                </a:tc>
                <a:extLst>
                  <a:ext uri="{0D108BD9-81ED-4DB2-BD59-A6C34878D82A}">
                    <a16:rowId xmlns:a16="http://schemas.microsoft.com/office/drawing/2014/main" val="638777042"/>
                  </a:ext>
                </a:extLst>
              </a:tr>
              <a:tr h="370840">
                <a:tc>
                  <a:txBody>
                    <a:bodyPr/>
                    <a:lstStyle/>
                    <a:p>
                      <a:r>
                        <a:rPr lang="en-GB" dirty="0"/>
                        <a:t>Study 4</a:t>
                      </a:r>
                    </a:p>
                  </a:txBody>
                  <a:tcPr/>
                </a:tc>
                <a:tc>
                  <a:txBody>
                    <a:bodyPr/>
                    <a:lstStyle/>
                    <a:p>
                      <a:pPr algn="ctr"/>
                      <a:endParaRPr lang="en-GB" dirty="0"/>
                    </a:p>
                  </a:txBody>
                  <a:tcPr/>
                </a:tc>
                <a:tc>
                  <a:txBody>
                    <a:bodyPr/>
                    <a:lstStyle/>
                    <a:p>
                      <a:pPr algn="ctr"/>
                      <a:r>
                        <a:rPr lang="en-GB" dirty="0"/>
                        <a:t>No effect</a:t>
                      </a:r>
                    </a:p>
                  </a:txBody>
                  <a:tcPr/>
                </a:tc>
                <a:tc>
                  <a:txBody>
                    <a:bodyPr/>
                    <a:lstStyle/>
                    <a:p>
                      <a:pPr algn="ctr"/>
                      <a:r>
                        <a:rPr lang="en-GB" dirty="0"/>
                        <a:t>Positive effect</a:t>
                      </a:r>
                    </a:p>
                  </a:txBody>
                  <a:tcPr/>
                </a:tc>
                <a:tc>
                  <a:txBody>
                    <a:bodyPr/>
                    <a:lstStyle/>
                    <a:p>
                      <a:pPr algn="ctr"/>
                      <a:endParaRPr lang="en-GB" dirty="0"/>
                    </a:p>
                  </a:txBody>
                  <a:tcPr/>
                </a:tc>
                <a:extLst>
                  <a:ext uri="{0D108BD9-81ED-4DB2-BD59-A6C34878D82A}">
                    <a16:rowId xmlns:a16="http://schemas.microsoft.com/office/drawing/2014/main" val="1249658994"/>
                  </a:ext>
                </a:extLst>
              </a:tr>
            </a:tbl>
          </a:graphicData>
        </a:graphic>
      </p:graphicFrame>
    </p:spTree>
    <p:extLst>
      <p:ext uri="{BB962C8B-B14F-4D97-AF65-F5344CB8AC3E}">
        <p14:creationId xmlns:p14="http://schemas.microsoft.com/office/powerpoint/2010/main" val="27823731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CBD-AC5F-4576-B5C4-919D05E051A3}"/>
              </a:ext>
            </a:extLst>
          </p:cNvPr>
          <p:cNvSpPr>
            <a:spLocks noGrp="1"/>
          </p:cNvSpPr>
          <p:nvPr>
            <p:ph type="title"/>
          </p:nvPr>
        </p:nvSpPr>
        <p:spPr>
          <a:xfrm>
            <a:off x="609601" y="274638"/>
            <a:ext cx="7334249" cy="1143000"/>
          </a:xfrm>
        </p:spPr>
        <p:txBody>
          <a:bodyPr/>
          <a:lstStyle/>
          <a:p>
            <a:r>
              <a:rPr lang="en-GB" dirty="0"/>
              <a:t>SABA overuse: </a:t>
            </a:r>
            <a:br>
              <a:rPr lang="en-GB" dirty="0"/>
            </a:br>
            <a:r>
              <a:rPr lang="en-GB" dirty="0"/>
              <a:t>An indicator of poor control (4)</a:t>
            </a:r>
          </a:p>
        </p:txBody>
      </p:sp>
      <p:sp>
        <p:nvSpPr>
          <p:cNvPr id="3" name="Content Placeholder 2">
            <a:extLst>
              <a:ext uri="{FF2B5EF4-FFF2-40B4-BE49-F238E27FC236}">
                <a16:creationId xmlns:a16="http://schemas.microsoft.com/office/drawing/2014/main" id="{2736BC64-78D5-4F23-B0B8-BCFB97B7C1CA}"/>
              </a:ext>
            </a:extLst>
          </p:cNvPr>
          <p:cNvSpPr>
            <a:spLocks noGrp="1"/>
          </p:cNvSpPr>
          <p:nvPr>
            <p:ph idx="1"/>
          </p:nvPr>
        </p:nvSpPr>
        <p:spPr/>
        <p:txBody>
          <a:bodyPr>
            <a:normAutofit/>
          </a:bodyPr>
          <a:lstStyle/>
          <a:p>
            <a:r>
              <a:rPr lang="en-GB" sz="2000" b="1" dirty="0">
                <a:solidFill>
                  <a:schemeClr val="accent1"/>
                </a:solidFill>
              </a:rPr>
              <a:t>“One-quarter of the reliever-only population had needed urgent asthma healthcare in the previous year, demonstrating the importance of identifying such patients”</a:t>
            </a:r>
          </a:p>
          <a:p>
            <a:pPr marL="628650" indent="-357188"/>
            <a:r>
              <a:rPr lang="en-GB" sz="1400" dirty="0"/>
              <a:t>Cross-sectional population-based </a:t>
            </a:r>
            <a:br>
              <a:rPr lang="en-GB" sz="1400" dirty="0"/>
            </a:br>
            <a:r>
              <a:rPr lang="en-GB" sz="1400" dirty="0"/>
              <a:t>Internet survey in Australia</a:t>
            </a:r>
          </a:p>
          <a:p>
            <a:pPr marL="628650" indent="-357188"/>
            <a:r>
              <a:rPr lang="en-GB" sz="1400" dirty="0"/>
              <a:t>Of 2686 participants ≥16 years with </a:t>
            </a:r>
            <a:br>
              <a:rPr lang="en-GB" sz="1400" dirty="0"/>
            </a:br>
            <a:r>
              <a:rPr lang="en-GB" sz="1400" dirty="0"/>
              <a:t>current asthma randomly drawn from </a:t>
            </a:r>
            <a:br>
              <a:rPr lang="en-GB" sz="1400" dirty="0"/>
            </a:br>
            <a:r>
              <a:rPr lang="en-GB" sz="1400" dirty="0"/>
              <a:t>a web-based panel, 1038 (50.7% male) </a:t>
            </a:r>
            <a:br>
              <a:rPr lang="en-GB" sz="1400" dirty="0"/>
            </a:br>
            <a:r>
              <a:rPr lang="en-GB" sz="1400" dirty="0"/>
              <a:t>used only reliever medication</a:t>
            </a:r>
            <a:endParaRPr lang="en-GB" sz="2000" b="1" dirty="0">
              <a:solidFill>
                <a:schemeClr val="accent1"/>
              </a:solidFill>
            </a:endParaRPr>
          </a:p>
        </p:txBody>
      </p:sp>
      <p:sp>
        <p:nvSpPr>
          <p:cNvPr id="4" name="TextBox 3">
            <a:extLst>
              <a:ext uri="{FF2B5EF4-FFF2-40B4-BE49-F238E27FC236}">
                <a16:creationId xmlns:a16="http://schemas.microsoft.com/office/drawing/2014/main" id="{8FFB7A89-1282-4C2B-9E37-65A0394C6D0A}"/>
              </a:ext>
            </a:extLst>
          </p:cNvPr>
          <p:cNvSpPr txBox="1"/>
          <p:nvPr/>
        </p:nvSpPr>
        <p:spPr>
          <a:xfrm>
            <a:off x="1996580" y="6308727"/>
            <a:ext cx="7843838" cy="369332"/>
          </a:xfrm>
          <a:prstGeom prst="rect">
            <a:avLst/>
          </a:prstGeom>
          <a:noFill/>
        </p:spPr>
        <p:txBody>
          <a:bodyPr wrap="square" rtlCol="0">
            <a:spAutoFit/>
          </a:bodyPr>
          <a:lstStyle/>
          <a:p>
            <a:r>
              <a:rPr lang="en-GB" sz="900" dirty="0"/>
              <a:t>ED, emergency department.</a:t>
            </a:r>
          </a:p>
          <a:p>
            <a:r>
              <a:rPr lang="en-GB" sz="900" dirty="0" err="1"/>
              <a:t>Reddel</a:t>
            </a:r>
            <a:r>
              <a:rPr lang="en-GB" sz="900" dirty="0"/>
              <a:t> HK, et al. </a:t>
            </a:r>
            <a:r>
              <a:rPr lang="en-GB" sz="900" i="1" dirty="0"/>
              <a:t>BMJ Open.</a:t>
            </a:r>
            <a:r>
              <a:rPr lang="en-GB" sz="900" dirty="0"/>
              <a:t> 2017;7:e016688.</a:t>
            </a:r>
          </a:p>
        </p:txBody>
      </p:sp>
      <p:pic>
        <p:nvPicPr>
          <p:cNvPr id="5" name="Picture 4">
            <a:extLst>
              <a:ext uri="{FF2B5EF4-FFF2-40B4-BE49-F238E27FC236}">
                <a16:creationId xmlns:a16="http://schemas.microsoft.com/office/drawing/2014/main" id="{D6E68A4D-DB43-47E3-9819-EC799EF3F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928" y="2356580"/>
            <a:ext cx="5781675" cy="3771640"/>
          </a:xfrm>
          <a:prstGeom prst="rect">
            <a:avLst/>
          </a:prstGeom>
        </p:spPr>
      </p:pic>
    </p:spTree>
    <p:extLst>
      <p:ext uri="{BB962C8B-B14F-4D97-AF65-F5344CB8AC3E}">
        <p14:creationId xmlns:p14="http://schemas.microsoft.com/office/powerpoint/2010/main" val="97261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D0EB-0068-4A54-94C2-5730C3294F3F}"/>
              </a:ext>
            </a:extLst>
          </p:cNvPr>
          <p:cNvSpPr>
            <a:spLocks noGrp="1"/>
          </p:cNvSpPr>
          <p:nvPr>
            <p:ph type="title"/>
          </p:nvPr>
        </p:nvSpPr>
        <p:spPr/>
        <p:txBody>
          <a:bodyPr/>
          <a:lstStyle/>
          <a:p>
            <a:r>
              <a:rPr lang="en-GB" dirty="0"/>
              <a:t>Respiratory history</a:t>
            </a:r>
          </a:p>
        </p:txBody>
      </p:sp>
      <p:sp>
        <p:nvSpPr>
          <p:cNvPr id="3" name="Content Placeholder 2">
            <a:extLst>
              <a:ext uri="{FF2B5EF4-FFF2-40B4-BE49-F238E27FC236}">
                <a16:creationId xmlns:a16="http://schemas.microsoft.com/office/drawing/2014/main" id="{7DD5C22B-EBE9-4903-9978-3BE08C420A4B}"/>
              </a:ext>
            </a:extLst>
          </p:cNvPr>
          <p:cNvSpPr>
            <a:spLocks noGrp="1"/>
          </p:cNvSpPr>
          <p:nvPr>
            <p:ph idx="1"/>
          </p:nvPr>
        </p:nvSpPr>
        <p:spPr/>
        <p:txBody>
          <a:bodyPr/>
          <a:lstStyle/>
          <a:p>
            <a:pPr lvl="0"/>
            <a:r>
              <a:rPr lang="en-US" dirty="0"/>
              <a:t>2 years ago, Martha started inhaled budesonide 200 µg twice daily and she was also prescribed a salbutamol inhaler for symptom relief</a:t>
            </a:r>
            <a:endParaRPr lang="en-GB" dirty="0"/>
          </a:p>
          <a:p>
            <a:endParaRPr lang="en-GB" dirty="0"/>
          </a:p>
          <a:p>
            <a:pPr lvl="0"/>
            <a:r>
              <a:rPr lang="en-US" dirty="0"/>
              <a:t>6 months ago Martha was prescribed a salbutamol inhaler during an emergency department visit for her asthma. At this time she was not advised to use her budesonide inhaler</a:t>
            </a:r>
            <a:endParaRPr lang="en-GB" dirty="0"/>
          </a:p>
        </p:txBody>
      </p:sp>
    </p:spTree>
    <p:extLst>
      <p:ext uri="{BB962C8B-B14F-4D97-AF65-F5344CB8AC3E}">
        <p14:creationId xmlns:p14="http://schemas.microsoft.com/office/powerpoint/2010/main" val="344704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E46F-75E3-419C-B6AB-0035314430BB}"/>
              </a:ext>
            </a:extLst>
          </p:cNvPr>
          <p:cNvSpPr>
            <a:spLocks noGrp="1"/>
          </p:cNvSpPr>
          <p:nvPr>
            <p:ph type="title"/>
          </p:nvPr>
        </p:nvSpPr>
        <p:spPr/>
        <p:txBody>
          <a:bodyPr/>
          <a:lstStyle/>
          <a:p>
            <a:r>
              <a:rPr lang="en-GB" dirty="0"/>
              <a:t>Current presentation</a:t>
            </a:r>
          </a:p>
        </p:txBody>
      </p:sp>
      <p:sp>
        <p:nvSpPr>
          <p:cNvPr id="3" name="Content Placeholder 2">
            <a:extLst>
              <a:ext uri="{FF2B5EF4-FFF2-40B4-BE49-F238E27FC236}">
                <a16:creationId xmlns:a16="http://schemas.microsoft.com/office/drawing/2014/main" id="{819095D5-1C56-4409-81AF-89ECF45A4BCE}"/>
              </a:ext>
            </a:extLst>
          </p:cNvPr>
          <p:cNvSpPr>
            <a:spLocks noGrp="1"/>
          </p:cNvSpPr>
          <p:nvPr>
            <p:ph idx="1"/>
          </p:nvPr>
        </p:nvSpPr>
        <p:spPr/>
        <p:txBody>
          <a:bodyPr/>
          <a:lstStyle/>
          <a:p>
            <a:r>
              <a:rPr lang="en-GB" dirty="0"/>
              <a:t>Martha has booked an appointment as she is “not feeling well”</a:t>
            </a:r>
          </a:p>
          <a:p>
            <a:endParaRPr lang="en-GB" dirty="0"/>
          </a:p>
          <a:p>
            <a:r>
              <a:rPr lang="en-GB" dirty="0"/>
              <a:t>When specifically questioned, she admits that if she makes small efforts (e.g. walking up the stairs to the third floor) she is short of breath</a:t>
            </a:r>
          </a:p>
          <a:p>
            <a:endParaRPr lang="en-GB" dirty="0"/>
          </a:p>
          <a:p>
            <a:r>
              <a:rPr lang="en-GB" dirty="0"/>
              <a:t>On the CARAT questionnaire Martha indicates that she has nocturnal respiratory symptoms once or twice a week</a:t>
            </a:r>
          </a:p>
        </p:txBody>
      </p:sp>
    </p:spTree>
    <p:extLst>
      <p:ext uri="{BB962C8B-B14F-4D97-AF65-F5344CB8AC3E}">
        <p14:creationId xmlns:p14="http://schemas.microsoft.com/office/powerpoint/2010/main" val="136859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4432B3FF-1EEB-45BA-8C06-E6CE7DAC8CE1}"/>
              </a:ext>
            </a:extLst>
          </p:cNvPr>
          <p:cNvGrpSpPr/>
          <p:nvPr/>
        </p:nvGrpSpPr>
        <p:grpSpPr>
          <a:xfrm>
            <a:off x="150167" y="189679"/>
            <a:ext cx="3680872" cy="4618246"/>
            <a:chOff x="150167" y="189679"/>
            <a:chExt cx="3680872" cy="4618246"/>
          </a:xfrm>
        </p:grpSpPr>
        <p:pic>
          <p:nvPicPr>
            <p:cNvPr id="4" name="Imagem 3">
              <a:extLst>
                <a:ext uri="{FF2B5EF4-FFF2-40B4-BE49-F238E27FC236}">
                  <a16:creationId xmlns:a16="http://schemas.microsoft.com/office/drawing/2014/main" id="{AFA6C6AA-C3AC-453D-AD5B-75C842A54C1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2" name="CaixaDeTexto 1">
              <a:extLst>
                <a:ext uri="{FF2B5EF4-FFF2-40B4-BE49-F238E27FC236}">
                  <a16:creationId xmlns:a16="http://schemas.microsoft.com/office/drawing/2014/main" id="{D78D0E12-C6FF-4578-B19D-F606FBE8B8D4}"/>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11F68367-D5DF-4411-97EA-2BE08A7D3F7B}"/>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C7488F65-453F-489D-9E4A-FC18776A6A2E}"/>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6081137B-F70A-4A47-8766-2B9E4F5AA70B}"/>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1C3879B8-CE25-43D6-AA37-CBA5B8F87E3D}"/>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4DF07ECB-2D42-4794-8C21-F96C09051EC0}"/>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0651C5EB-34E4-4AB5-9635-C2DFEBBB239F}"/>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BAA50C5B-DC4F-4666-9111-4F379A20E537}"/>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268B8222-C495-4EDD-A06F-BB9E25EEA443}"/>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D3A0F42E-9436-4F9D-A177-116113BF6096}"/>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A643A484-2542-4E67-A045-3FD50C93B6F1}"/>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17" name="Agrupar 16">
            <a:extLst>
              <a:ext uri="{FF2B5EF4-FFF2-40B4-BE49-F238E27FC236}">
                <a16:creationId xmlns:a16="http://schemas.microsoft.com/office/drawing/2014/main" id="{75970B9A-5C51-49A4-86A4-5C5EADE5947B}"/>
              </a:ext>
            </a:extLst>
          </p:cNvPr>
          <p:cNvGrpSpPr/>
          <p:nvPr/>
        </p:nvGrpSpPr>
        <p:grpSpPr>
          <a:xfrm>
            <a:off x="4082043" y="2793401"/>
            <a:ext cx="7906287" cy="2858803"/>
            <a:chOff x="4308088" y="3235920"/>
            <a:chExt cx="7608526" cy="2416284"/>
          </a:xfrm>
        </p:grpSpPr>
        <p:pic>
          <p:nvPicPr>
            <p:cNvPr id="18" name="Imagem 17">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308088" y="3235920"/>
              <a:ext cx="7608526" cy="2387751"/>
            </a:xfrm>
            <a:prstGeom prst="rect">
              <a:avLst/>
            </a:prstGeom>
          </p:spPr>
        </p:pic>
        <p:sp>
          <p:nvSpPr>
            <p:cNvPr id="19" name="CaixaDeTexto 18">
              <a:extLst>
                <a:ext uri="{FF2B5EF4-FFF2-40B4-BE49-F238E27FC236}">
                  <a16:creationId xmlns:a16="http://schemas.microsoft.com/office/drawing/2014/main" id="{9096D897-FBD2-4542-8F6F-4A381C465F38}"/>
                </a:ext>
              </a:extLst>
            </p:cNvPr>
            <p:cNvSpPr txBox="1"/>
            <p:nvPr/>
          </p:nvSpPr>
          <p:spPr>
            <a:xfrm>
              <a:off x="7530340" y="3688066"/>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0" name="CaixaDeTexto 19">
              <a:extLst>
                <a:ext uri="{FF2B5EF4-FFF2-40B4-BE49-F238E27FC236}">
                  <a16:creationId xmlns:a16="http://schemas.microsoft.com/office/drawing/2014/main" id="{35A2167B-2BEF-470B-BEA6-A8F22ED1EAC8}"/>
                </a:ext>
              </a:extLst>
            </p:cNvPr>
            <p:cNvSpPr txBox="1"/>
            <p:nvPr/>
          </p:nvSpPr>
          <p:spPr>
            <a:xfrm>
              <a:off x="8507492" y="410940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6FEFB44C-9DBD-4E63-809C-0646C81F5D10}"/>
                </a:ext>
              </a:extLst>
            </p:cNvPr>
            <p:cNvSpPr txBox="1"/>
            <p:nvPr/>
          </p:nvSpPr>
          <p:spPr>
            <a:xfrm>
              <a:off x="8507490" y="4557638"/>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BDD77996-08E2-4181-A37D-F7A4E5C89930}"/>
                </a:ext>
              </a:extLst>
            </p:cNvPr>
            <p:cNvSpPr txBox="1"/>
            <p:nvPr/>
          </p:nvSpPr>
          <p:spPr>
            <a:xfrm>
              <a:off x="7539308" y="5005873"/>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3" name="TextBox 22">
            <a:extLst>
              <a:ext uri="{FF2B5EF4-FFF2-40B4-BE49-F238E27FC236}">
                <a16:creationId xmlns:a16="http://schemas.microsoft.com/office/drawing/2014/main" id="{7C273D7F-8326-4E6F-999C-C19F66254E2B}"/>
              </a:ext>
            </a:extLst>
          </p:cNvPr>
          <p:cNvSpPr txBox="1"/>
          <p:nvPr/>
        </p:nvSpPr>
        <p:spPr>
          <a:xfrm>
            <a:off x="150167" y="6043121"/>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00465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FB0F16CC-4884-4CFE-B6CE-81DFD3288DB9}"/>
              </a:ext>
            </a:extLst>
          </p:cNvPr>
          <p:cNvGrpSpPr/>
          <p:nvPr/>
        </p:nvGrpSpPr>
        <p:grpSpPr>
          <a:xfrm>
            <a:off x="150167" y="189679"/>
            <a:ext cx="3680872" cy="4618246"/>
            <a:chOff x="150167" y="189679"/>
            <a:chExt cx="3680872" cy="4618246"/>
          </a:xfrm>
        </p:grpSpPr>
        <p:pic>
          <p:nvPicPr>
            <p:cNvPr id="5" name="Imagem 4">
              <a:extLst>
                <a:ext uri="{FF2B5EF4-FFF2-40B4-BE49-F238E27FC236}">
                  <a16:creationId xmlns:a16="http://schemas.microsoft.com/office/drawing/2014/main" id="{A2A04FE6-CFF1-46CA-BA22-44AD9CEA47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0167" y="189679"/>
              <a:ext cx="3680872" cy="4618246"/>
            </a:xfrm>
            <a:prstGeom prst="rect">
              <a:avLst/>
            </a:prstGeom>
            <a:ln>
              <a:solidFill>
                <a:schemeClr val="tx1"/>
              </a:solidFill>
            </a:ln>
          </p:spPr>
        </p:pic>
        <p:sp>
          <p:nvSpPr>
            <p:cNvPr id="6" name="CaixaDeTexto 5">
              <a:extLst>
                <a:ext uri="{FF2B5EF4-FFF2-40B4-BE49-F238E27FC236}">
                  <a16:creationId xmlns:a16="http://schemas.microsoft.com/office/drawing/2014/main" id="{FACB7923-481D-47E0-BE0B-152DB040FA1D}"/>
                </a:ext>
              </a:extLst>
            </p:cNvPr>
            <p:cNvSpPr txBox="1"/>
            <p:nvPr/>
          </p:nvSpPr>
          <p:spPr>
            <a:xfrm>
              <a:off x="1685366" y="1393121"/>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7" name="CaixaDeTexto 6">
              <a:extLst>
                <a:ext uri="{FF2B5EF4-FFF2-40B4-BE49-F238E27FC236}">
                  <a16:creationId xmlns:a16="http://schemas.microsoft.com/office/drawing/2014/main" id="{0BC1F001-C065-4DB5-86BC-75ABEBE7E785}"/>
                </a:ext>
              </a:extLst>
            </p:cNvPr>
            <p:cNvSpPr txBox="1"/>
            <p:nvPr/>
          </p:nvSpPr>
          <p:spPr>
            <a:xfrm>
              <a:off x="2124630" y="158137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8" name="CaixaDeTexto 7">
              <a:extLst>
                <a:ext uri="{FF2B5EF4-FFF2-40B4-BE49-F238E27FC236}">
                  <a16:creationId xmlns:a16="http://schemas.microsoft.com/office/drawing/2014/main" id="{DFA964BF-0F80-4F83-B81D-F85BEEC759B5}"/>
                </a:ext>
              </a:extLst>
            </p:cNvPr>
            <p:cNvSpPr txBox="1"/>
            <p:nvPr/>
          </p:nvSpPr>
          <p:spPr>
            <a:xfrm>
              <a:off x="2124630" y="179653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9" name="CaixaDeTexto 8">
              <a:extLst>
                <a:ext uri="{FF2B5EF4-FFF2-40B4-BE49-F238E27FC236}">
                  <a16:creationId xmlns:a16="http://schemas.microsoft.com/office/drawing/2014/main" id="{70A6A65F-D633-4314-9189-C524762637DC}"/>
                </a:ext>
              </a:extLst>
            </p:cNvPr>
            <p:cNvSpPr txBox="1"/>
            <p:nvPr/>
          </p:nvSpPr>
          <p:spPr>
            <a:xfrm>
              <a:off x="1658476" y="1993746"/>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0" name="CaixaDeTexto 9">
              <a:extLst>
                <a:ext uri="{FF2B5EF4-FFF2-40B4-BE49-F238E27FC236}">
                  <a16:creationId xmlns:a16="http://schemas.microsoft.com/office/drawing/2014/main" id="{2C02603D-9C6B-4AAC-9793-A4411239CE44}"/>
                </a:ext>
              </a:extLst>
            </p:cNvPr>
            <p:cNvSpPr txBox="1"/>
            <p:nvPr/>
          </p:nvSpPr>
          <p:spPr>
            <a:xfrm>
              <a:off x="2106701" y="2190977"/>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1" name="CaixaDeTexto 10">
              <a:extLst>
                <a:ext uri="{FF2B5EF4-FFF2-40B4-BE49-F238E27FC236}">
                  <a16:creationId xmlns:a16="http://schemas.microsoft.com/office/drawing/2014/main" id="{59A6548A-37B4-474E-BE4F-B965D57F6794}"/>
                </a:ext>
              </a:extLst>
            </p:cNvPr>
            <p:cNvSpPr txBox="1"/>
            <p:nvPr/>
          </p:nvSpPr>
          <p:spPr>
            <a:xfrm>
              <a:off x="2124630" y="2424069"/>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2" name="CaixaDeTexto 11">
              <a:extLst>
                <a:ext uri="{FF2B5EF4-FFF2-40B4-BE49-F238E27FC236}">
                  <a16:creationId xmlns:a16="http://schemas.microsoft.com/office/drawing/2014/main" id="{F7A0CA7B-0642-4073-82D4-8622C55D0FB7}"/>
                </a:ext>
              </a:extLst>
            </p:cNvPr>
            <p:cNvSpPr txBox="1"/>
            <p:nvPr/>
          </p:nvSpPr>
          <p:spPr>
            <a:xfrm>
              <a:off x="1658471" y="2639208"/>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3" name="CaixaDeTexto 12">
              <a:extLst>
                <a:ext uri="{FF2B5EF4-FFF2-40B4-BE49-F238E27FC236}">
                  <a16:creationId xmlns:a16="http://schemas.microsoft.com/office/drawing/2014/main" id="{669628F1-DF50-4910-B6EF-17FF2A6F6185}"/>
                </a:ext>
              </a:extLst>
            </p:cNvPr>
            <p:cNvSpPr txBox="1"/>
            <p:nvPr/>
          </p:nvSpPr>
          <p:spPr>
            <a:xfrm>
              <a:off x="2124634" y="2997790"/>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4" name="CaixaDeTexto 13">
              <a:extLst>
                <a:ext uri="{FF2B5EF4-FFF2-40B4-BE49-F238E27FC236}">
                  <a16:creationId xmlns:a16="http://schemas.microsoft.com/office/drawing/2014/main" id="{D900B4FA-3CD9-431B-8BC7-A6FEF503EEC0}"/>
                </a:ext>
              </a:extLst>
            </p:cNvPr>
            <p:cNvSpPr txBox="1"/>
            <p:nvPr/>
          </p:nvSpPr>
          <p:spPr>
            <a:xfrm>
              <a:off x="2644585" y="3284672"/>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5" name="CaixaDeTexto 14">
              <a:extLst>
                <a:ext uri="{FF2B5EF4-FFF2-40B4-BE49-F238E27FC236}">
                  <a16:creationId xmlns:a16="http://schemas.microsoft.com/office/drawing/2014/main" id="{32D4EC77-1416-41C8-A398-E02311C0E7A7}"/>
                </a:ext>
              </a:extLst>
            </p:cNvPr>
            <p:cNvSpPr txBox="1"/>
            <p:nvPr/>
          </p:nvSpPr>
          <p:spPr>
            <a:xfrm>
              <a:off x="3074897" y="4001844"/>
              <a:ext cx="286871" cy="369332"/>
            </a:xfrm>
            <a:prstGeom prst="rect">
              <a:avLst/>
            </a:prstGeom>
            <a:noFill/>
          </p:spPr>
          <p:txBody>
            <a:bodyPr wrap="square" rtlCol="0">
              <a:spAutoFit/>
            </a:bodyPr>
            <a:lstStyle/>
            <a:p>
              <a:r>
                <a:rPr lang="pt-PT" b="1" dirty="0">
                  <a:solidFill>
                    <a:schemeClr val="tx2">
                      <a:lumMod val="90000"/>
                      <a:lumOff val="10000"/>
                    </a:schemeClr>
                  </a:solidFill>
                </a:rPr>
                <a:t>x</a:t>
              </a:r>
              <a:endParaRPr lang="en-GB" b="1" dirty="0">
                <a:solidFill>
                  <a:schemeClr val="tx2">
                    <a:lumMod val="90000"/>
                    <a:lumOff val="10000"/>
                  </a:schemeClr>
                </a:solidFill>
              </a:endParaRPr>
            </a:p>
          </p:txBody>
        </p:sp>
        <p:sp>
          <p:nvSpPr>
            <p:cNvPr id="16" name="CaixaDeTexto 15">
              <a:extLst>
                <a:ext uri="{FF2B5EF4-FFF2-40B4-BE49-F238E27FC236}">
                  <a16:creationId xmlns:a16="http://schemas.microsoft.com/office/drawing/2014/main" id="{B4FD86EF-ED4A-4025-A48A-7118BD9FBB55}"/>
                </a:ext>
              </a:extLst>
            </p:cNvPr>
            <p:cNvSpPr txBox="1"/>
            <p:nvPr/>
          </p:nvSpPr>
          <p:spPr>
            <a:xfrm>
              <a:off x="3128685" y="4414227"/>
              <a:ext cx="448232" cy="369332"/>
            </a:xfrm>
            <a:prstGeom prst="rect">
              <a:avLst/>
            </a:prstGeom>
            <a:noFill/>
          </p:spPr>
          <p:txBody>
            <a:bodyPr wrap="square" rtlCol="0">
              <a:spAutoFit/>
            </a:bodyPr>
            <a:lstStyle/>
            <a:p>
              <a:r>
                <a:rPr lang="pt-PT" b="1" dirty="0">
                  <a:solidFill>
                    <a:schemeClr val="tx2">
                      <a:lumMod val="90000"/>
                      <a:lumOff val="10000"/>
                    </a:schemeClr>
                  </a:solidFill>
                </a:rPr>
                <a:t>22</a:t>
              </a:r>
              <a:endParaRPr lang="en-GB" b="1" dirty="0">
                <a:solidFill>
                  <a:schemeClr val="tx2">
                    <a:lumMod val="90000"/>
                    <a:lumOff val="10000"/>
                  </a:schemeClr>
                </a:solidFill>
              </a:endParaRPr>
            </a:p>
          </p:txBody>
        </p:sp>
      </p:grpSp>
      <p:grpSp>
        <p:nvGrpSpPr>
          <p:cNvPr id="2" name="Agrupar 1">
            <a:extLst>
              <a:ext uri="{FF2B5EF4-FFF2-40B4-BE49-F238E27FC236}">
                <a16:creationId xmlns:a16="http://schemas.microsoft.com/office/drawing/2014/main" id="{2BFFEC38-A493-4C4C-81B8-DD571F86A19A}"/>
              </a:ext>
            </a:extLst>
          </p:cNvPr>
          <p:cNvGrpSpPr/>
          <p:nvPr/>
        </p:nvGrpSpPr>
        <p:grpSpPr>
          <a:xfrm>
            <a:off x="4133469" y="1527587"/>
            <a:ext cx="7901652" cy="5006677"/>
            <a:chOff x="4133469" y="1527587"/>
            <a:chExt cx="7901652" cy="5006677"/>
          </a:xfrm>
        </p:grpSpPr>
        <p:pic>
          <p:nvPicPr>
            <p:cNvPr id="20" name="Imagem 19">
              <a:extLst>
                <a:ext uri="{FF2B5EF4-FFF2-40B4-BE49-F238E27FC236}">
                  <a16:creationId xmlns:a16="http://schemas.microsoft.com/office/drawing/2014/main" id="{AFA6C6AA-C3AC-453D-AD5B-75C842A54C1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133469" y="1617237"/>
              <a:ext cx="7901652" cy="4917027"/>
            </a:xfrm>
            <a:prstGeom prst="rect">
              <a:avLst/>
            </a:prstGeom>
          </p:spPr>
        </p:pic>
        <p:sp>
          <p:nvSpPr>
            <p:cNvPr id="17" name="CaixaDeTexto 16">
              <a:extLst>
                <a:ext uri="{FF2B5EF4-FFF2-40B4-BE49-F238E27FC236}">
                  <a16:creationId xmlns:a16="http://schemas.microsoft.com/office/drawing/2014/main" id="{C8E8131C-F780-47A3-A225-6B2EFA2CA7F5}"/>
                </a:ext>
              </a:extLst>
            </p:cNvPr>
            <p:cNvSpPr txBox="1"/>
            <p:nvPr/>
          </p:nvSpPr>
          <p:spPr>
            <a:xfrm>
              <a:off x="8489567" y="1527587"/>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8" name="CaixaDeTexto 17">
              <a:extLst>
                <a:ext uri="{FF2B5EF4-FFF2-40B4-BE49-F238E27FC236}">
                  <a16:creationId xmlns:a16="http://schemas.microsoft.com/office/drawing/2014/main" id="{09A3B1F1-944E-4EA7-AB0D-C64E2F519245}"/>
                </a:ext>
              </a:extLst>
            </p:cNvPr>
            <p:cNvSpPr txBox="1"/>
            <p:nvPr/>
          </p:nvSpPr>
          <p:spPr>
            <a:xfrm>
              <a:off x="8489566" y="1953404"/>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19" name="CaixaDeTexto 18">
              <a:extLst>
                <a:ext uri="{FF2B5EF4-FFF2-40B4-BE49-F238E27FC236}">
                  <a16:creationId xmlns:a16="http://schemas.microsoft.com/office/drawing/2014/main" id="{740513C8-0782-4D67-82BC-1EA9051DF1CC}"/>
                </a:ext>
              </a:extLst>
            </p:cNvPr>
            <p:cNvSpPr txBox="1"/>
            <p:nvPr/>
          </p:nvSpPr>
          <p:spPr>
            <a:xfrm>
              <a:off x="7485521" y="247023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1" name="CaixaDeTexto 20">
              <a:extLst>
                <a:ext uri="{FF2B5EF4-FFF2-40B4-BE49-F238E27FC236}">
                  <a16:creationId xmlns:a16="http://schemas.microsoft.com/office/drawing/2014/main" id="{7B4B1807-7372-44D9-864E-B651594CDD47}"/>
                </a:ext>
              </a:extLst>
            </p:cNvPr>
            <p:cNvSpPr txBox="1"/>
            <p:nvPr/>
          </p:nvSpPr>
          <p:spPr>
            <a:xfrm>
              <a:off x="8489562" y="3195010"/>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2" name="CaixaDeTexto 21">
              <a:extLst>
                <a:ext uri="{FF2B5EF4-FFF2-40B4-BE49-F238E27FC236}">
                  <a16:creationId xmlns:a16="http://schemas.microsoft.com/office/drawing/2014/main" id="{F339389B-09E6-44F4-8459-D5FF0CCC5B7E}"/>
                </a:ext>
              </a:extLst>
            </p:cNvPr>
            <p:cNvSpPr txBox="1"/>
            <p:nvPr/>
          </p:nvSpPr>
          <p:spPr>
            <a:xfrm>
              <a:off x="9619120" y="3841341"/>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sp>
          <p:nvSpPr>
            <p:cNvPr id="23" name="CaixaDeTexto 22">
              <a:extLst>
                <a:ext uri="{FF2B5EF4-FFF2-40B4-BE49-F238E27FC236}">
                  <a16:creationId xmlns:a16="http://schemas.microsoft.com/office/drawing/2014/main" id="{C4FC8E53-FE45-44BD-B86D-853D15B900CD}"/>
                </a:ext>
              </a:extLst>
            </p:cNvPr>
            <p:cNvSpPr txBox="1"/>
            <p:nvPr/>
          </p:nvSpPr>
          <p:spPr>
            <a:xfrm>
              <a:off x="9601190" y="5382825"/>
              <a:ext cx="286871" cy="646331"/>
            </a:xfrm>
            <a:prstGeom prst="rect">
              <a:avLst/>
            </a:prstGeom>
            <a:noFill/>
          </p:spPr>
          <p:txBody>
            <a:bodyPr wrap="square" rtlCol="0">
              <a:spAutoFit/>
            </a:bodyPr>
            <a:lstStyle/>
            <a:p>
              <a:r>
                <a:rPr lang="pt-PT" sz="3600" b="1" dirty="0">
                  <a:solidFill>
                    <a:schemeClr val="tx2">
                      <a:lumMod val="90000"/>
                      <a:lumOff val="10000"/>
                    </a:schemeClr>
                  </a:solidFill>
                </a:rPr>
                <a:t>x</a:t>
              </a:r>
              <a:endParaRPr lang="en-GB" sz="3600" b="1" dirty="0">
                <a:solidFill>
                  <a:schemeClr val="tx2">
                    <a:lumMod val="90000"/>
                    <a:lumOff val="10000"/>
                  </a:schemeClr>
                </a:solidFill>
              </a:endParaRPr>
            </a:p>
          </p:txBody>
        </p:sp>
      </p:grpSp>
      <p:sp>
        <p:nvSpPr>
          <p:cNvPr id="25" name="TextBox 24">
            <a:extLst>
              <a:ext uri="{FF2B5EF4-FFF2-40B4-BE49-F238E27FC236}">
                <a16:creationId xmlns:a16="http://schemas.microsoft.com/office/drawing/2014/main" id="{5A8D232E-8BCA-4BAD-AF6E-8045A8C77D99}"/>
              </a:ext>
            </a:extLst>
          </p:cNvPr>
          <p:cNvSpPr txBox="1"/>
          <p:nvPr/>
        </p:nvSpPr>
        <p:spPr>
          <a:xfrm>
            <a:off x="150167" y="6175233"/>
            <a:ext cx="10509812" cy="646331"/>
          </a:xfrm>
          <a:prstGeom prst="rect">
            <a:avLst/>
          </a:prstGeom>
          <a:noFill/>
        </p:spPr>
        <p:txBody>
          <a:bodyPr wrap="square" rtlCol="0">
            <a:spAutoFit/>
          </a:bodyPr>
          <a:lstStyle/>
          <a:p>
            <a:r>
              <a:rPr lang="en-US" sz="900" dirty="0" err="1"/>
              <a:t>Lourenço</a:t>
            </a:r>
            <a:r>
              <a:rPr lang="en-US" sz="900" dirty="0"/>
              <a:t> O, </a:t>
            </a:r>
            <a:r>
              <a:rPr lang="en-US" sz="900" dirty="0" err="1"/>
              <a:t>Calado</a:t>
            </a:r>
            <a:r>
              <a:rPr lang="en-US" sz="900" dirty="0"/>
              <a:t> S, Sá-Sousa A, Fonseca J. Evaluation of allergic rhinitis and asthma control in a Portuguese community pharmacy setting. J </a:t>
            </a:r>
            <a:r>
              <a:rPr lang="en-US" sz="900" dirty="0" err="1"/>
              <a:t>Manag</a:t>
            </a:r>
            <a:r>
              <a:rPr lang="en-US" sz="900" dirty="0"/>
              <a:t> Care Spec Pharm. 2014 May;20(5):513-22. </a:t>
            </a:r>
            <a:r>
              <a:rPr lang="en-US" sz="900" u="sng" dirty="0">
                <a:hlinkClick r:id="rId5"/>
              </a:rPr>
              <a:t>http://www.amcp.org/WorkArea/DownloadAsset.aspx?id=18027</a:t>
            </a:r>
            <a:r>
              <a:rPr lang="en-US" sz="900" dirty="0"/>
              <a:t>  </a:t>
            </a:r>
            <a:endParaRPr lang="en-GB" sz="900" dirty="0"/>
          </a:p>
          <a:p>
            <a:r>
              <a:rPr lang="en-GB" sz="900" dirty="0"/>
              <a:t>CARAT, Control of Allergic Rhinitis and Asthma Test</a:t>
            </a:r>
          </a:p>
          <a:p>
            <a:r>
              <a:rPr lang="en-GB" sz="900" dirty="0"/>
              <a:t>Available at: </a:t>
            </a:r>
            <a:r>
              <a:rPr lang="en-GB" sz="900" dirty="0">
                <a:solidFill>
                  <a:schemeClr val="tx1">
                    <a:lumMod val="95000"/>
                    <a:lumOff val="5000"/>
                  </a:schemeClr>
                </a:solidFill>
                <a:hlinkClick r:id="rId6">
                  <a:extLst>
                    <a:ext uri="{A12FA001-AC4F-418D-AE19-62706E023703}">
                      <ahyp:hlinkClr xmlns:ahyp="http://schemas.microsoft.com/office/drawing/2018/hyperlinkcolor" val="tx"/>
                    </a:ext>
                  </a:extLst>
                </a:hlinkClick>
              </a:rPr>
              <a:t>https://www.new.caratnetwork.org</a:t>
            </a:r>
            <a:r>
              <a:rPr lang="en-GB" sz="900" dirty="0">
                <a:solidFill>
                  <a:schemeClr val="tx1">
                    <a:lumMod val="95000"/>
                    <a:lumOff val="5000"/>
                  </a:schemeClr>
                </a:solidFill>
              </a:rPr>
              <a:t>. Accessed October 2022.</a:t>
            </a:r>
          </a:p>
        </p:txBody>
      </p:sp>
    </p:spTree>
    <p:extLst>
      <p:ext uri="{BB962C8B-B14F-4D97-AF65-F5344CB8AC3E}">
        <p14:creationId xmlns:p14="http://schemas.microsoft.com/office/powerpoint/2010/main" val="3818808838"/>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004F27"/>
      </a:dk2>
      <a:lt2>
        <a:srgbClr val="EEECE1"/>
      </a:lt2>
      <a:accent1>
        <a:srgbClr val="299D37"/>
      </a:accent1>
      <a:accent2>
        <a:srgbClr val="F6BB1C"/>
      </a:accent2>
      <a:accent3>
        <a:srgbClr val="9BBB59"/>
      </a:accent3>
      <a:accent4>
        <a:srgbClr val="8064A2"/>
      </a:accent4>
      <a:accent5>
        <a:srgbClr val="50B3B6"/>
      </a:accent5>
      <a:accent6>
        <a:srgbClr val="E47936"/>
      </a:accent6>
      <a:hlink>
        <a:srgbClr val="0099D4"/>
      </a:hlink>
      <a:folHlink>
        <a:srgbClr val="D00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4519</Words>
  <Application>Microsoft Office PowerPoint</Application>
  <PresentationFormat>Widescreen</PresentationFormat>
  <Paragraphs>534</Paragraphs>
  <Slides>58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Rounded MT Bold</vt:lpstr>
      <vt:lpstr>Calibri</vt:lpstr>
      <vt:lpstr>Symbol</vt:lpstr>
      <vt:lpstr>Wingdings</vt:lpstr>
      <vt:lpstr>Office Theme</vt:lpstr>
      <vt:lpstr>Asthma Case Studies  Martha</vt:lpstr>
      <vt:lpstr>About these slides</vt:lpstr>
      <vt:lpstr>What you will learn </vt:lpstr>
      <vt:lpstr>The patient</vt:lpstr>
      <vt:lpstr>General medical history</vt:lpstr>
      <vt:lpstr>Respiratory history</vt:lpstr>
      <vt:lpstr>Current presentation</vt:lpstr>
      <vt:lpstr>PowerPoint Presentation</vt:lpstr>
      <vt:lpstr>PowerPoint Presentation</vt:lpstr>
      <vt:lpstr>ACT: Asthma Control Questionnaire</vt:lpstr>
      <vt:lpstr>Reasons for poor asthma control</vt:lpstr>
      <vt:lpstr>What are your immediate reactions to Martha’s current presentation?</vt:lpstr>
      <vt:lpstr>Clinical considerations Confirm the diagnosis of asthma</vt:lpstr>
      <vt:lpstr>GINA 2022 guidelines for the diagnosis of asthma</vt:lpstr>
      <vt:lpstr>Clinical considerations Review the medical history</vt:lpstr>
      <vt:lpstr>Clinical considerations Medication review</vt:lpstr>
      <vt:lpstr>Clinical considerations Evaluation and tests</vt:lpstr>
      <vt:lpstr>Spirometry</vt:lpstr>
      <vt:lpstr>Spirometric patterns</vt:lpstr>
      <vt:lpstr>Quick spirometry assessment</vt:lpstr>
      <vt:lpstr>Allergy testing and how to interpret the results</vt:lpstr>
      <vt:lpstr>Clinical considerations Inhaler technique</vt:lpstr>
      <vt:lpstr>How to review inhalation technique</vt:lpstr>
      <vt:lpstr>Management Discuss with the patient</vt:lpstr>
      <vt:lpstr>Question cards</vt:lpstr>
      <vt:lpstr>Management Medication adjustment</vt:lpstr>
      <vt:lpstr>Would you propose any medication adjustment?</vt:lpstr>
      <vt:lpstr>GINA 2022</vt:lpstr>
      <vt:lpstr>GINA 2022: Steps 1–2</vt:lpstr>
      <vt:lpstr>GINA 2022: Step 3</vt:lpstr>
      <vt:lpstr>GINA 2022: Step 4</vt:lpstr>
      <vt:lpstr>GINA 2022: Step 5</vt:lpstr>
      <vt:lpstr>Thoughts on medication adjustment having reviewed current guidelines?</vt:lpstr>
      <vt:lpstr>Management The new plan</vt:lpstr>
      <vt:lpstr>Written Personalised Asthma Action Plan (PAAP)</vt:lpstr>
      <vt:lpstr>PAAP example for adults</vt:lpstr>
      <vt:lpstr>Child Asthma Action Plan</vt:lpstr>
      <vt:lpstr>Steps to help Martha live better with her asthma</vt:lpstr>
      <vt:lpstr>Key asthma triggers</vt:lpstr>
      <vt:lpstr>Asthma Right Care: a movement for Global Change</vt:lpstr>
      <vt:lpstr>PowerPoint Presentation</vt:lpstr>
      <vt:lpstr>Making a case for change</vt:lpstr>
      <vt:lpstr>Leading large scale change: the evidence </vt:lpstr>
      <vt:lpstr>PowerPoint Presentation</vt:lpstr>
      <vt:lpstr>Aim</vt:lpstr>
      <vt:lpstr>Asthma Right Care as a social movement</vt:lpstr>
      <vt:lpstr>Getting our social movement going</vt:lpstr>
      <vt:lpstr>PowerPoint Presentation</vt:lpstr>
      <vt:lpstr>PowerPoint Presentation</vt:lpstr>
      <vt:lpstr>What has Asthma Right Care changed for you?</vt:lpstr>
      <vt:lpstr>PowerPoint Presentation</vt:lpstr>
      <vt:lpstr>What can you commit to?   Act now!</vt:lpstr>
      <vt:lpstr>Additional resources</vt:lpstr>
      <vt:lpstr>Asthma is an inflammatory disease</vt:lpstr>
      <vt:lpstr>SABA overuse:  An indicator of poor control (1)</vt:lpstr>
      <vt:lpstr>SABA overuse:  An indicator of poor control (2)</vt:lpstr>
      <vt:lpstr>SABA overuse:  An indicator of poor control (3)</vt:lpstr>
      <vt:lpstr>SABA overuse:  An indicator of poor control (4)</vt:lpstr>
    </vt:vector>
  </TitlesOfParts>
  <Company>THS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Askew</dc:creator>
  <cp:lastModifiedBy>Nicola Connor</cp:lastModifiedBy>
  <cp:revision>321</cp:revision>
  <dcterms:created xsi:type="dcterms:W3CDTF">2018-05-14T13:39:32Z</dcterms:created>
  <dcterms:modified xsi:type="dcterms:W3CDTF">2023-02-28T16:59:27Z</dcterms:modified>
</cp:coreProperties>
</file>